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68" r:id="rId4"/>
    <p:sldId id="269" r:id="rId5"/>
    <p:sldId id="270" r:id="rId6"/>
    <p:sldId id="271" r:id="rId7"/>
    <p:sldId id="263" r:id="rId8"/>
    <p:sldId id="256" r:id="rId9"/>
    <p:sldId id="258" r:id="rId10"/>
    <p:sldId id="260" r:id="rId11"/>
    <p:sldId id="259" r:id="rId12"/>
    <p:sldId id="265" r:id="rId13"/>
    <p:sldId id="261" r:id="rId14"/>
    <p:sldId id="266" r:id="rId15"/>
    <p:sldId id="262" r:id="rId16"/>
    <p:sldId id="273" r:id="rId17"/>
    <p:sldId id="272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CCCC"/>
    <a:srgbClr val="FF0066"/>
    <a:srgbClr val="FFFF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846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Top 5 Most</a:t>
            </a:r>
            <a:r>
              <a:rPr lang="en-US" baseline="0" dirty="0" smtClean="0"/>
              <a:t> Played Songs on Hayley’s iPod</a:t>
            </a:r>
            <a:endParaRPr lang="en-US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3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"Keep Your Head Up"</c:v>
                </c:pt>
                <c:pt idx="1">
                  <c:v>"Closer to Love"</c:v>
                </c:pt>
                <c:pt idx="2">
                  <c:v>"Dancing in the Dark"</c:v>
                </c:pt>
                <c:pt idx="3">
                  <c:v>"It Makes No Difference"</c:v>
                </c:pt>
                <c:pt idx="4">
                  <c:v>"I'd Do Anything for Love"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50</c:v>
                </c:pt>
                <c:pt idx="1">
                  <c:v>46</c:v>
                </c:pt>
                <c:pt idx="2">
                  <c:v>44</c:v>
                </c:pt>
                <c:pt idx="3">
                  <c:v>43</c:v>
                </c:pt>
                <c:pt idx="4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9120256"/>
        <c:axId val="79126528"/>
      </c:barChart>
      <c:catAx>
        <c:axId val="7912025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Song Title</a:t>
                </a:r>
                <a:endParaRPr lang="en-US" dirty="0"/>
              </a:p>
            </c:rich>
          </c:tx>
          <c:layout/>
          <c:overlay val="0"/>
        </c:title>
        <c:majorTickMark val="out"/>
        <c:minorTickMark val="none"/>
        <c:tickLblPos val="nextTo"/>
        <c:crossAx val="79126528"/>
        <c:crosses val="autoZero"/>
        <c:auto val="1"/>
        <c:lblAlgn val="ctr"/>
        <c:lblOffset val="100"/>
        <c:noMultiLvlLbl val="0"/>
      </c:catAx>
      <c:valAx>
        <c:axId val="7912652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Times Played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7912025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22620-4A14-491E-A7A1-EA4A316B99FD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D94-D756-4BCB-B5BE-9CD16209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981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22620-4A14-491E-A7A1-EA4A316B99FD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D94-D756-4BCB-B5BE-9CD16209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05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22620-4A14-491E-A7A1-EA4A316B99FD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D94-D756-4BCB-B5BE-9CD16209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099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22620-4A14-491E-A7A1-EA4A316B99FD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D94-D756-4BCB-B5BE-9CD16209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90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22620-4A14-491E-A7A1-EA4A316B99FD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D94-D756-4BCB-B5BE-9CD16209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144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22620-4A14-491E-A7A1-EA4A316B99FD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D94-D756-4BCB-B5BE-9CD16209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739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22620-4A14-491E-A7A1-EA4A316B99FD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D94-D756-4BCB-B5BE-9CD16209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727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22620-4A14-491E-A7A1-EA4A316B99FD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D94-D756-4BCB-B5BE-9CD16209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66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22620-4A14-491E-A7A1-EA4A316B99FD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D94-D756-4BCB-B5BE-9CD16209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235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22620-4A14-491E-A7A1-EA4A316B99FD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D94-D756-4BCB-B5BE-9CD16209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51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22620-4A14-491E-A7A1-EA4A316B99FD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D94-D756-4BCB-B5BE-9CD16209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542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22620-4A14-491E-A7A1-EA4A316B99FD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4FD94-D756-4BCB-B5BE-9CD16209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4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gif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pn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10" Type="http://schemas.openxmlformats.org/officeDocument/2006/relationships/image" Target="../media/image62.jpeg"/><Relationship Id="rId4" Type="http://schemas.openxmlformats.org/officeDocument/2006/relationships/image" Target="../media/image56.png"/><Relationship Id="rId9" Type="http://schemas.openxmlformats.org/officeDocument/2006/relationships/image" Target="../media/image6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gif"/><Relationship Id="rId4" Type="http://schemas.openxmlformats.org/officeDocument/2006/relationships/image" Target="../media/image6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youtube.com/watch?v=ADP65wbBUpc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image" Target="../media/image75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goldengirlscentral.com/" TargetMode="External"/><Relationship Id="rId4" Type="http://schemas.openxmlformats.org/officeDocument/2006/relationships/image" Target="../media/image7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audio" Target="../media/audio3.wav"/><Relationship Id="rId7" Type="http://schemas.openxmlformats.org/officeDocument/2006/relationships/audio" Target="../media/audio7.wav"/><Relationship Id="rId12" Type="http://schemas.openxmlformats.org/officeDocument/2006/relationships/image" Target="../media/image1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6.wav"/><Relationship Id="rId11" Type="http://schemas.openxmlformats.org/officeDocument/2006/relationships/image" Target="../media/image13.jpeg"/><Relationship Id="rId5" Type="http://schemas.openxmlformats.org/officeDocument/2006/relationships/audio" Target="../media/audio5.wav"/><Relationship Id="rId10" Type="http://schemas.openxmlformats.org/officeDocument/2006/relationships/image" Target="../media/image12.jpeg"/><Relationship Id="rId4" Type="http://schemas.openxmlformats.org/officeDocument/2006/relationships/audio" Target="../media/audio4.wav"/><Relationship Id="rId9" Type="http://schemas.openxmlformats.org/officeDocument/2006/relationships/image" Target="../media/image11.jpe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Relationship Id="rId14" Type="http://schemas.openxmlformats.org/officeDocument/2006/relationships/image" Target="../media/image3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248400" y="5257800"/>
            <a:ext cx="2895600" cy="428625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753100" y="5867400"/>
            <a:ext cx="3390900" cy="381000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52600" y="2438400"/>
            <a:ext cx="5553075" cy="685800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438400" y="3505200"/>
            <a:ext cx="4343400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Georgia" pitchFamily="18" charset="0"/>
              </a:rPr>
              <a:t>The low-down on the life of Hayley Redding, told by the lady herself.</a:t>
            </a:r>
            <a:endParaRPr lang="en-US" b="1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4106696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1219200"/>
            <a:ext cx="44100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143000" y="4419600"/>
            <a:ext cx="7162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Georgia" pitchFamily="18" charset="0"/>
              </a:rPr>
              <a:t>I love learning new information and sharing it with the world. This wonderful combination has led me to become pursue a degree in Education!</a:t>
            </a:r>
            <a:endParaRPr lang="en-US" sz="20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171" name="AutoShape 3" descr="data:image/jpeg;base64,/9j/4AAQSkZJRgABAQAAAQABAAD/2wCEAAkGBxQTEhUUExQWFhQWGBwaGBcYGR4bIBseHxwdHR8fHx4cHyggHBsnHx8gIzEhJSsrLi4uHR8zODMsNygtLisBCgoKDg0OGxAQGzQkICYsLC8vLCwsLCwtLDcsLCwvLDAsLywsLCwsLCwsLCwsLCwsLCwsLCwsLCwsLCwsLCwsLP/AABEIALwBDQMBEQACEQEDEQH/xAAcAAACAwEBAQEAAAAAAAAAAAAABgQFBwMCAQj/xABKEAACAgEDAgQEAwUEBAsJAQABAgMREgAEIQUxBhMiQQcyUWEUcYEjQlKRoTNicrEVgpLCJDRTVGN0osHh8PEXJUNzg5OjstEW/8QAGgEAAgMBAQAAAAAAAAAAAAAAAAMCBAUBBv/EAD4RAAEEAAMECQQBAgMHBQAAAAEAAgMRBCExEkFRYQUTcYGRocHR8CIyseEUUvEjYnIVJEJTgpKyBjM0otL/2gAMAwEAAhEDEQA/ANx0IRoQjQhGhCNCEaEI0IRoQjQhGhCNCEaELy7gAkkAAWSeABoQqNvGGzyrzSeayEcjL/thCtfe60n+RFdbQTxhZiNrZKu4ZVdQykMrAFWBsEHkEEcEH66ckL3oQjQhGhCpOrdZpxDFy91I2JIj9OQF/LmQQQCeAQSOQDEmk2KPbOeio91tcs2nkzZiFjdgFaOwFUKRVPnZDLRJYD2GobRKtNia0EKZsuozpLAsk4kMrYspVUBpCxaMD1LRF0xbg13o6mHWUiWJrG3aa9SVdGhCNCF4mlVFLMQqqLJJoADuST2GgmkKvTr+3Jovhd0ZFaMGhZpnAF0Cau6BPYaRHiYZHFrHAn549ykWOGZCsgdPUV90IRoQjQhGhCNCEaEI0IRoQjQhGhCNCEaEI0IRoQjQhGhCNCEaEJV+IHWZYIokhOLzyeXnXYBWY0ewNL3+gauaOk4iQxxlwVjCxCSUNKQ0VZo1MgMgZQalYyH8iXJJIP19xrGfNKHEFx8VvRwQloIYPBSEQAAAAAdgONIJvVWQAMgvX+npNkhkjkIRSWMbWUbuSvN+Xlz6hXqIJuyDcw2JkDg3UcPb2VDF4SJzS+qPH391rYOtpefQToQleHx9syJGZygRyq2Dcnb1KBfpJsc0eLNAgmO0NEwRPIBrLju8dEtdP6/E7zyVN5rkmQeWxC8lIhS2gYoFF++IyI9OouVmMtY0X7/pL+4j8yT8QB52BPnFS48maJHVhjGKVGKqF3FZrz6gF4WH2KOXD56JLnOJ2k2bSQnaMdxFI1BiUIzdx8y0q22VECjRBH5HUgrQzb9QTn4fLHa7cvIJH8mPKQGw5wFsCOCCeb++nLOU/QhGhCzredUiklnn3DVHDMYUy+SMxFra/YlgSWNC/LXuoJ8/0jLNJL1UfDQb+74az0VqJrQ2ypEvVkJRY/2uR7oC6/X5gCuRHZbvmzSgkZrMHK4WRXbl8HE+tJxeFa+A9yxiMRWkRVZBQBjDl7iNHEmMqVBFDHEe1n0+Dkc+Mh2rTs3xqs+9UpAAct6aNW1BGhCNCEaEI0IRoQjQhGhCNCEaEI0IRoQjQhGhCNCFUeINzKvkJDVyy4MbohRFLJakhgDaAcg8E+9ECEv9R6d5m4jgLwRyYlirh92zLzRylxwrFq7jv9tCF62PRni3Sx/it5ypKlREIuPmGAiIAHHJJIJA4vkQuvVoWm2U0kshIidpIHwXICMFbb1KjB/XzaDBxyps6XKwPYWlNhlMTw8bkp9M8PXN5SzLFIkX7SJVyXMYkM3sWZZEZiGU2e78lc+RrXNsjv3/ADxVqLEyRu+k5cNy47l2TNSv7VGCFAbtjjiFPvkGUj39Q4B41SMRDw3itdmJa6IycNVA3khlyiVTIJT5YWiGyKOca7ggqLuqDEmgNMjidtAD7v2P34KMszNgk5tPqD+vFbfECAATZoWfvrdXm143cAkR0bs6lT+RFHQhZ71rqDbMASwq24xAWQYhGFhc2ay0UYsFshwMgC2JOmdYBqliB7r2RYGZSFMzTmQlxJMslyZDJTRbHIJVR44srcLVeoENpLi52mfYrbGRNaWu+k3YsHTu3po8Jou5jLZCSImaORiUVpWDkKSYkUumF2ZGOTNlQoEwcxoOSlAwkW5Me432bCOCSMzGVEZeGZQXUSHEHgqhLc8ccjQAnyP2WkhOWx2qxRpEl4xqqLZs0oAFn3NDTVnrvoQjQhJviXpUkZlkjLeTJk8gRA7o2FEhSRkjUCQPVkT7N6c7E9Hsmk6zfw9U1kpaKUbebxkk9LS+TEYroExmPG2JcLYYWpwBOVKOztjACxzUrV94N6e8MB8xMHkcyMpYMylwCVZhw1GwK7KFHtrRjZsNpJcbKvdTXEaEI0IRoQjQhGhCNCEaEI0IRoQjQhGhCNCEaEI0IVV4gbBY5jeMEgdvspVo2Y/ZVcufsp0IVf4j2skmf7SOJWwWN3K424ZF4PzyLIwYIwxY+XVGyBC9+CdgIopWVw4klLDmM4hVWPEmIBMhhz3PsWar0IXfwpHn07ahv3trFlX3jW/89CFWw7OTbumW3RrTAzwglmwoKGTC1BHPzELVX21Sfh3bjaaHhJ+76/DLIZoNvuvNLoRIqK9gYKzKjkoreTypI+h4yOS2xEO+oeR+aqz9RYAHCjnVgeKcPA3SNsqmaJnkeyD5i4NGzUzBkIDLIbDEtZOVg03NyOJrCSNTvVeWZzwGnIDcNP32pt01JSv418QybdRHtsG3LBjgQWIURSspoEfM8YQEmrb3NA9AtcJpZ4+/3O43ETeas0kpEaqxjjBUkkFcQGKBf2gdfMIBkUgEDVdzesA+UtOJ/wDEc6weR3Ebs9xVkfD3lSSNuVVl26+YsQbPIuxk4LKKUuLo8FvcBaLoozX1Z1oqeKxDST1Qra1PzRMfhPw3HLEN1LX4iUsxeM4silj+yJq+CTkp5Dcd1vUnZ6pLCWZhOG02qRoEQUo7Dv8Ackk8kk2STySSTriF20IRoQjQhZT8SfFErtLtFAjRJKYhxlKBD5mFNiqg2DVtlQFHKtNEILNonfu1/S42UtdkB35jw3pJ3OydYshPuVijAkSNcvLU5oqhGDhfNXlwAgoq4yBXIUhJGZ+ra3LaLfu+vIWTVfb2lM23VtHWuArsWvfD3xO+8jYSILiSP9orWJMshfHAb02QCwphzq29mzWeqU11r34g6tuHZo9qRH5cih5H5y+UsFA9gD3PcjGqOWkufWS454GSmeBr/BoCSwWSZVJNkos0gTk8n0Ac+/fUhopDRX+urqNCEaEI0IRoQjQhGhCNCEaEKu651dNtHm9kk4og7u1EhR7DgE2eBWoPe1g2nGgpxxukdstFlKvhbxs8k4g3YVHkAMdLXquivpdxRuwSRwrd64TBP1l6efqrGJw3U1rzuvQnVPerKqL47AAkmgOST7aELJ+v9eQzTzRSLIGx8mVNwImUBP7MqXUlXYtRAIt4nxkrQhfepeKZv9HPtvwZRW2ZVXlLLYIWEUnl1kWdQqZdyOwsiIcSdK8PdNcxoFhwPZfqAvPhnxpLFCieQH/ED9hKjM1yyACNXzd6F+k+oFQlBMVJWIc66I9VJ8ceztMd3EUe7Mg+K0zoZX8PEEUqqoFCmrGIxo1waruNMSFT+J/En4eQQkxIHiZvMkkK0eR2Ckmv0vnkVRXI9zdG32LuW8rMukdF3rwR+TJuHW1kxE5T0jlTg+4sEELVgDgEHtqq6Wjm+u61dbLFQuIHvI7l36Vvpdv1JWM7mT0pOszSmx5iKI8mDI7VKzqFY0YyOAxtsTtPrvyRMWvaXMiIHGyRlruWtdY6wkKSG8pI0DmNSpcKTiHKlh6AbNkgek88asqik+HpO43MarIsrFp1dp3cYr5YXF4kSRSFcEigxAayLAUngUn1kBp81yzTF0/wnFFOs2RZkLEcKtswKlmxAUtRPIA7nXTRN0uAuA2bNcLyVl1HpEM/9ol8FSQSpKnupKkEr9jxotRpSNptUiUJGoVR7D6+5P1J9yeToXV20IRoQjQhGhCw7x51w/ip9wFjHlFoFDxhsgjhTf8AExdLBNgCqFgMKT3l02xu+ZrVGFYMH1pNG/HcB6/nRVHTulmeaGFIyZXNp5qAxkgMGLAHHGkcEf3aXkDTNjEh1Orhuvlnr2KDzgDGdi77/wAE12+S3foXSV20XlrRJd3YhQts7liaH50O5oDnVhooUs0rGvEPSjtdzLEWWVmJt5MFZg8JPmFmZjmCJVywxomyOSIO1UDqtO6EYNl0550LvGqPNJwAxZV9QCgKqn0448cj62dTGikFZL1tW3abdFyDQNMZL4ADIqgCuSQxPcUAO+XHbXVZxTK14sDicTRBoj2Ndj9tCF70IRoQjQhGhCNCEaEI0IVT4o2sT7aRpVUiJHkVm7IVRvV9uCb+xOuEAiipNc5ptprsWPwmONY0VlVg8JVc2WQMkmbgV6spOxerABbkE6yYZyy3ObfPl89ltT4cPAY19btnn890/eCuqbuWRImKmKGN/NkJLs7sw8tbIGNKWPdjQW/mBOhBOJhYFLMxOGMDqJBV542hkfYzrESrFOSDRwseZR9iY8gPv9NPVZZLBCITMCoB2+1R3JYgLO/lnIE2MVWcpz2ESijWuoR/o6TcBni3K7cxUBG8hiRmkOTYMDwxARuLViQeCxOpNe1mbhklysc8fSaKsfChcvG8siOxIkaLFklyyzYMAmOQfbx24onH1WJEcplnhaNu6HapxsfVOzPYnjp3ira7bpu3mnlwGCpTfOZF9LriP3w4IPsOSSAL1IEEWF1IHW+vrvTJu1V40aIIgassVzo0LAJZjQBP5860sM3ZiJO9Z2JO1KANyiwbRVVaVVYLxjxia5xNcck/zP10/qWFtFo8EjrXXYJXzp3RJpo/MjjjDrIRnmFdWVrDFQpUuOGFmm4PAbWFjOksLA8xSR/UN9DuWpBFO4BzZPpO6ymrrnX9pHOH6pE9Sf2XpDoBEQyqUR2LOGc+sqAQ1ECuVYbFx4i9jd6/2T3RuZqmnZeMNsUjOM0SMoKFoHxCkWLZFKoK/iI1IYuAuLdsWOaNh2tK36f1fbz/ANjPFLXfB1avrdHg6sa5qCm6EKB1jrEO2TOZ8QTQFFix+gVQSf0GoucGi3FTjifI7ZYLK89G65BulLQPliaYEFWX6WrAMAaNGqNGr0Ne1wtpXZInxu2XiivPW+vwbUAzPRb5UALM1d6VbNCxZ7CxZGhz2tFuKIonynZYLK49D8T7fdErE5DryUcFGr6gH5l5HIsC9cZI14tptdlgkiNPFLP/ABx46aY+TtGkSIDmZfSZSTS4FTkIxRJPF+n928q8s40ae3u+eyv4XBH7pG7hXecvevHJLe26Qm4dUkd/Liz3Ezg5Piisxa2ByZnIHPfI/TScG5zpS8q50o2OPDtiHHLzs+fmnrwr0by97AWNssEqCgMSYTEsjdryM00/vVe2tQvJFHja88GgLQ9QXVn/AMROmGXcRYLb+VLkQarJGjQkWAf7R+eSOaHOlvNKDzSpJ+tLjCsEiEvFNDKhPYLOAkhUeu2YnEV6i7LwSCO39KL+lRNrO6CNo5JQ0kZCE0oZMIlCMIwZIQywimDM4pyexqG0VHaKdfB3W4BFt9vtopXtSWKoqhDkfMd/UAAXy+TIE3jkBpoITAQnHXV1GhCNCEn+JPFzxyeTtlQv5kcZkkBZc3dUChVIJ5YAtYCn2aiBXdiAJRGBZ/CtMwpMRlJoDz+FOGrCqqv6v1mHbAGV6LfKoBZm7XSqCaFiz2FiyNRe9rBbjSnHG6Q7LRZVF/8A7lL/AOLzV+cd/wAs6/rqp/Pivf4K6OjZ6vLxVP1Tq02+kSBAI0d+F+bKvVlIRVKoF4KeSAMjelnEHEO6uPIbymjCtwretkzO4brTN0rwnBCWZv2zMuJMiqRVkkABeAT7G+wu61bhgZEKaqM+IfMberna7VI1CRoqKOyqoUD9BxpyQq3xBLbbaE/LPPg3PdVikmr7gmMKR7hjoQqTfdXhgi3nUP2eTEwxNXzeUWQBsQSQJfMYkA+hR/DrjjQtdAvJeYtv5USpGP7NAq8eyiqqx/mNeHLtt1u3/Oa0dBkvXUN6kMTyyGkRSzHvwPt7n2/lojjdI4MbqVwkAWVmvh7pcfVd7LvHiKbZGAEbNkJJKBNjsBVMyjgkjk+rW7iZ34KBsAdbjv4Dl+Afxkq7Wh7i7crbf+FJnCnbzKEm3TxRwuB6SjMSQatlHluxXghRwTwNa+BxUxw0dkacFWfh4dtxcDe6jv5qj8R9Qn2JZdxCodRwMiMu9FfSbQ1Ya/qDTCtX29IOLtks88vwku6MYGbbZMuFZ34+enetE6F0vyFa2yZ2DGhQHpAoCz7DvfP214npLHnGy9YW1QpaOGgELNkG0t/EfwtuN80Ah8sCNZQTIxFF8K+VST8undG42LDB23edacr912VhdVJ0gTFVUcUAOPsK1lONklOSZ458RjY7zaT+UJXSOcqCcaZgiAlqJoAvx99b3Qjcnns9VWxG5WvRN11Hdx+ZvJjBHIAVghXy2qj3fmRAbug2XA5HK67jeldglkOvH299OHFDIQcypW68PbZ8c4BJ3UszFiARySXbI3QHueRrK/m4g5l5TwwDQKg3/S5druM9qsiIQAhiBbDgBkIAPp4DeoEWfqBV/DY07Nl1O33WfPPwVyJ0D4+rn3aa5css/nJKXWuv167aWeTtkSxPJq+5qzwg+tADV9sT5nW85BWJcTDg4w2IZnd6n2/CuOkeFN9JFe4SGybCyNTAfcLGyj+d886pT4vDNd/hk9wy8yCkwY6TZImG14eyuJfB8nfOOUcZREyQ3RNhZY2JUHjkox44KXwuDpGJp+pnfr5aJGIxM8pydQ4D319OSq/F/jSTaxT7KLp0W1WaNlLByxcMhUyAqoyIs+piTxyB21u4eeOZtx6fjksx7XXbtU+JOJY4vN2sMiLGPLaNjHJGCq8R3yh4+YSKeBrOb0xGCWyNIrhn7KZgO4q58N9X8x5YHy8yLFgWrJo3BxLY2uQZXU0ecA3GWtKDEMnbtMNhKc0tNFQetqfxrE/KYIsfzDzZf5rrsu5Il3JB3chbeOWJ2+KLMVb1HBH9bABSlvip9JYkLzRA1EaKI0VrtunLGomhR43UrYMxkGGfrBDMQKQluKPYX3Go3uK5d5FXvw5hnijZTABFJNM/mZKCAWOPpBJYcUCcSBQo99Pbont0TxqS6jQhGhCxmHcHCOZgcg8e4cAWSRIszivckg/z1iB+zito/wBR9l6Ex7eDDR/SPda5vN+kcLTE2iqXsc2KsV9SfYe9jW0SALK8+ASaCySfdSTyvIxp2NO/equo47FYpZFkVeRosWIw55esdtO7hy59vzcvR4eERs2G954nl2fM7UfeymHFgzMC2JU85Eg1R9myofSiePcLYA+wmyOMdG73V85q2+Hkkab8K8i5tHKsak8uwZS5A+oYS/oftrSwQuz2ef6AWT0gaAbzPl+yVq+r6zEaELHfjcZDvNkqkgCOVhRqjahjfGPpq29gT37FcrtltpkTdp1JAG6qMRhnaI+lF5Od2GEUZ+VTdFuAaHsMNViHHXdn2dvP5zVgEDTfl29nL5yT98O/FLzlttNiZYkDB1N5KCFIY9i62tkcG/trG6SwbYqlZoTp7cjz0XY3knZKZPE3TTudrNCDTOhCn+8OVv7WBeqGFmEMzXncVN7dppCrvhztfL6dAKILBnN97Z2PP5Ch+mn9JP2sS7uHgFGIUwK5fpwzWRGeORWLqVawGKlScGtLKkgnG/vrmHx80NBpscDouuia5fn7r293O4lf8VI7zglGzPym6IAHCrfsoA169r2kBw01VGty/RhFa8GtFGhCNCEkdX6cN11qJXFxbfbCUg9ixkYAH7fK3+rXvrWhlMOBcW6udXdQ/t3pLhtSdgTxrJTkmdO+IkEu7/DhSqFiiys3DNdClAPDHsSw7jjnWpJ0XIyHrLs61w/t2JQmBdSbtvGVUBnLn3YgAnm+ygAfQcdgO/fWa4gmwKTQlKHoEbdZknxFRwRvVf8AxXLqG/MKh/Ug9xrROJcMCI+LiO4Ua8SlbA6y0wdf61FtITNMTiCAAossx7Ko+vB78UCdU8Ph3zv2Gf2THODRZUbwr4lj30bPGGQq2LIxXIcWDSk0DzV/wnU8XhH4Zwa7O94uvNcY8OGSqfidsFm2EkikFoPUCD7XjIvH2vj6qPpqz0XKY8QGnR2Xt84FQlFttM/SxUMX/wAtP/1GqEv3u7SmDRevCZvqO9+0G1H/AGtwdej6HH+7959FUn+5WPiyPEwzfuqTE30AkK4n7nNVUf4zrSkFhVpBYSUJ1k3a5WA/meRJwMgsarSXz+9M1keoYkWAKTWSVWSsd1CRGISVYyth6UxAWiX4BPOAbm+5HbtrnNR5pk8HnETRkUwlMhrsVcnEgfumlph7sC372nsNtT2G2pi1NTRoQjQhZT1TZHbztC3FlniPs0ZbivqUsKw7jg8BlvExkJY8u3FehwGIbJGGbwvDdRl/Dx7PH9lG4Iex/ZqCUjK9wVfDEixilGjyWPxYfBsH7tEtmB2MRtj7dezl7LkiACgKGqBNrSArRVM0wlkIMTukRoDGsn7FgXxFKLAN8kt9ATYDdhv3AE893deqrF2277SQOWp451p78lbeFt2m33IlfayBQpCeWIeGYnJnGYNgcDHK83sdtWcNNGwkvfZ71TxkEsgAjZQ13XacD8QICSI4NxIoNFgsagEGiKkkV+P8P5Xq47FxN1P5VBmBncCQPMJj6X1GPcRiSI2pJHIIIINEEHkEf+PY6e1wcLGirPYWEtcKKUvi14dXdbQSZRrJt2zHmOI1dTWcbOSAoagbPFqvbvrpFhcaaKwWFZpvVar5pC+YxxpcgpAAtliUkZYjgd/ppBMbMuG7nr4ndZTvrcNrjv8Am5a14F8HfgRIzuJJZAAcRQQCzQJ5NnueOy8ca85j8f8AyaDRQHmnxx7CaneuTWIBLEmqA/Tn+ms8C+1MVB4D6z+K2ayEksHdWvuPUSoP+oV1c6Qw/UTFu6h+M/O1CN2021fIzXRWu/INjvx7A2Rz2odrPfVQgbippK+JmwiK7Z/LTzpN3DF5mIyo5cE9yOO2tTouR9vbf0hrjW5JlAy7U7TRK1ZAGiGFi6I7H8xrKBI0TlTP4r2w3Y2eTGe8aCmgcc/m7dtWhgpTD11fT286UOsbtbKu9VFNUPS98X6hvYiQREm3oULGSux57kcg0e1/fVyWPZw0buJd5UoA/UR2K+1TU0v7fwVsknG4WGpA2Q9TFQ3ewpNAg8j2Ht2GrrukMQ6Pqy7LTQX4qAjaDaYNUlNVm03itu9xEFAZI4SzXy2XmUK9goH/AGtPfGRCx5ORLsuyvz6KIP1EL74h6JFvITDLdWGDLwVYdiL49yOfYnRhsQ/Dv22f3Q5ocKKr/C3hWLp6uYy8jyFcmNXQPAA4AAsk+/8AQadisY/FEbVABcYwM0Xvx5KsfTd2TQHlMP1b0j+bEa5gAXYqOuI8kSZMKvYflH5D/LVQ6qah9B6pt9vu94Z5o4TJ5ATzGCBgqHsWoH1MR+evUdEkfxwLzsqnP9yleMT+JMcIKNCy5v8AvK4DqK44IxzFfUqeCur8hoKrIaCT+sTSSTiLaItrIsk+4kulCPlgrVyLBXjgeta+YqsaZqAoCyrDcbvbAXNJHOzAgglcaIsgKxwRK92PPAJY1rlHcogHcrfwZ1SKNhGHUpPbKS9srBeEJJspgpx4FY++VhrDuTWHcnnTExGhCNCFH32xjmXGWNZFu6YA0fqL7H764QCKK6CQbCUOv+DS0sTbWOJVVXDFnYG2K8/K1gKDQsfMfz1WnwweNllDjkrmHxZjcXPtx3ZqRtvA/H7Wdif+jVVH5HPMn8xWlswEY+6z8+b0x/Scp+2h5/PBUW/8IztuHWOOQRCgjNPSni8iVbMEkkUFoBRxzeoSYQl1RtAHE5/m0yLGgMuRxJ4DKvCvm5Wuy+Hid5pnb+6rGvyJkLE/mMdOZg2D7s/Afj3SJMe9325d5P59lcbbwbs0oLEaHsZJCP8AZLY/004QR/0jvz/KQcTKf+I92X4Vvs4I4x5cSogXnBABWRJuh9TZv3N6YAAKCSSSbK/P/jHZzxdQli3M0s7D1wySNyY3BrAfIjCmUlQAKd6GI0ie65fPnPTenw13/PnnuVJvGXH1YhCAOwAr93huAKsoh4AuR+SBpTLvLX5f7O/7WpzqrPT5X6H/AFFP/QfGsMO0Ub2QpJGxisq5MgX5WHps2KBYgWQx1jYjo+SSY9QLBz1GV7tfLhS4JA0U5LPjL4hncxtDtlKwvavI3zOPdQBYVT72bINUNX8F0X1Lg+U24aDh8+WlSS7QoKp8HeJptlITg0kMlZoBzwKDJ7BgPbsRxxwRYxuEjxDaunDQ+/JRZIWlbL07rUEyB0cUxoBwUN/TFqN68xJh5I3bLh4Z/hWw4FUHjjcxF9iHkQBN2krWw4EaO1nngXXOrmAa8NloHNhGnEgJchGXarM+L9j/AM8g/wDuL/8A3SP4OJ/5Z8FLrG8VnPTuowN1x9w00awq7sJCwCn9n5Ypro97H5a25IpR0eIw07VDKs9bSAR1lrRT4x2H/O4f0a/8tYn8DE/0HwT+sbxWcTeLBB1ifcxnzIJCqtibyTy4xa+2SlePyI4u9bgwRlwTYnZOFnPcbP5tI6ypCVrPTOoxbiMSwuHRuxH+RHcH7HnXnJYnxO2HiirIIIsKRKhIIDFSf3hRI/LIEfzGoA0bItdVN4k6/BsIizY5tZSJaBdibJ+ws2XP9SQDaw2GkxL6Gm88Pm4KD3hgWV+E/FzQ759xObWfiYgdrPpYDvS1Vfw33Na9Bi8C2TDiOPVunr4/lVmSU6ytrgdWAdGDKwBBBsEexHtz9teWcCDskUQri6aihZh8YeuIIhsoyL+eUDsoHKqfuT6v0H8Wt/obDOL+vd2D1Pp/ZV53ZbIWkIGxUgj5PlPYkgVZ7gDnsPf7awzVkHinruO3P6j2/wDTUF1KA3kce63FDExTxXjwscTQKXdwOArOy9xzgW7IzL6no/PCtvU3+Ss/E1tEKd1rcCPbyQwi3EZXvwgIoF2N8mxQ7sftbC0MzZVQZmyrTb7tGZo0aylWKP1K8GqPKkGroijqNKNKH4mZBtZTJ8mNN+TEKa+9E6k3UKTPuC0XVlWUaEI0IRoQjQhUfVfEKxSxxoFkJdVkpvkyliiF0D6rlDUasK2uF1Gl2la77eRwoZJWCIKsn6k0B9ySQABySQNBIGZQASaCqR4w2eN+d71jg+f5iPHMr/eAr76h1rKuwmnDyg7Oyb7Fc7adZEV0YMjAMrA2CDyCD9NMSSKSN1Xp7Tz7jyfMJZvVgyhcQiRmwxGXrRgAbrGXscTpTtouNKYqs0ifEjfPLKkDIivtYkim3DHLJpEjdowqj1G6oC757XzyV7RQOZ1+cBzU4muNkZDT5xS3stle5hViWkkmiDmTlqzUk4LxFar+8xJAIoaqvk/wnEZAA1Wmh378zuFWnObRzzJrXXw3d5tbjevJpyyDxL4X3O46pKwgcwvLGC9UuOMasbPtQP8ALXpcLjIYsI0Fw2gDlvuzSqvY4v0Wv3rzStrPfjQ97aBTzc9/yjcf72troQf4rj/l9Qq8+gSt4H8BNuwJpSYtvfGI9Uld6vhVvjLn3oe+r+O6SEB2G5u8h++SXHFtZnRadB0fZbNBjAi+2WGbGlLEliCxAVWNk+x1h9bicU6tonfV0PDRWKYwKRuuibTcLbQQSA9mCrf6OvI/Q6UzEzxH6XEd5/C6WtO5Zd438Efg/wBtEWbbk0QfmjJ+Wz7oTxdWOLDXrfwPSP8AI+h2TvI/v5kq8kWznuVR4R6Gu93XkliihGYlAOy0P3r5sjvfvqzjMQcNFtgWbAzUGND3UnyH4XqhuHeTxsf3lFH+aFdZDumC4U+MH5ztO6itClDa9f3TzCD8duDGZViEi0CcnwDctkOOayJ++tJ+GhazrOrF0TXYLr4EsOcTVpql+FYYln3kjOe7Mlk/mSxJ/nrPHTJaKEYA7f0mdRzWeeJemfhdzLBlkIyvqIq7RWurNd/6a2sLL10TZKq/chIeNk0nzwJ4d6lHGGWcbeJ+RE6+YeffA0EJ79wfqNZGPxWEc6i3aI3g157/AA7E6NjwNaV148/Gw7NpItwfSR5mKKpwIIJU8kUaNg2BZvjVXo/+PJMGvZrpZJzU5NoNsFZp4V6JHvdwIZJWBkR2LAWchzVt8xIyJ/LuedbuLxDsPHttboR8y03KuxgcatbSmx3IAA3K8CuYB/3ONeWMkRN7H/2/St07ivh2289tzB+u2Y/5bgaNuDew/wDcP/yincfL9qnjeSPc7tGdVZkimeZVrFcTHSIS5L3HwSSORwapt7o9zXQDZGhIzz58BxWfih9dlQ+vbaxt4yqJEZrMbGQteDOGkaNsjIcS3uLXknut4b0gcVas8CFDtZIlcniNXUCRcyzrj2y9TsCK9Xc0Trme9Rz3r4d2+5ZIygjRmZqf1s3kTKCpxOC2RfzNY/WiqRVJw8N78gjbSEkqtxOf3kWgVY/xrY5/eBB5IanMdtJzHbQTDqamjQhGhCNCEpxeEMBORID5hYgCNAW5L05oZeok3w1k0y8Usxgm1LaSU3iqWWOTa70eXuIpEMYo2SDiYn/ibFshIOG+bgAWzFQ/4G0DlS5gMSf5QYRRvIcQcv2uH4Scp5x8qFKUh5JR5YS/UWWsie4HK0UNZA6zWwsqjmtaXHyCT6RkMqV7H4sO12M8EimOdA6RnvTtZVT9CuV38rKoIPIGrmFdtkRHX881RxrNhhxDc2mz2HgUx/Dfp5i2MRckvKPMORJIDfIOeRSVx9S311ZkILyRoqMDXNjAcc1jfWN15m73U64qTuJgZSDwFfBFU9yxRRaoLPHqXjWfPm4g8svU/vLkVpQ5MsePt+s+YR4K27zb+Bky8iMvISaVScWW1X3OTD3ZuTZ9tVsc5seHeD9xocTqPTsHALgtzgRp5fPHtWwa8ynI0IXNdwpcoLyUAn0mubr1ViTx2uxwfcakWkN2vnui0kfEnpx3U+w2wNeY8pYjuqqELH/ZJr71rV6MlEMcsp3Aed15pMo2iAm4wqrbXbqfLjeTyqU4kKsMjgL9OUUce16T0fGJ8R/iZ6k/tdlOy3JLEvVjHKH3O528beTZSRVcqVcIxiBYANIjSfutdEcgEa3MLgo4mkDWzn84JD5CV18O9TiInkjmEvlboI8pUKZY5nKR50FVmViKcAAL6RxpHSWHD2EgZgWO7Xy91KJ1FNW92qSxvHIuSOpVgfcHg682x7mODm6hWiLFFZz8K+kmHdb0N3hIhB+vrYk/qEU/qNbfS04khiI35+Q9yq8LacVou+lxjkYd1RiP0BOsWMW4DmrB0X5/8KxZ7rZxgdp4ifyDKTX04X9a/KvY4s7MUjj/AEn8FUWZkBfobXi1eWYdT6ekniFFYAqQshB9ykJI/PlF/QHW/FK5nRpI5jxP7KrkXKtP1gKwqvfdSjjinbcsghQlD6W5BVfTyPWTlXosc13B1Yjhe57RF9xz3cfLTf2qJcADayTwUY/9JbUQl8RJLjniDh5b1YXu2Pckm/tr0eN2v4r9vWhpxsfBkqzK2hXNbfryitqt671mPaRGabLDIKMFs8/rzzfPGnwYd079hmvNRc4NFlKmy61DvN6ZdvkWEKRgOCAHDyMGZf3gilm79yo4JUj0OCw8kEZZJxvLsCoYlwdRCZN50gMsYVmVo3zyJa2JVlYsUZTZDHsRVAduNWrVQFU/UNurRSAuHRltr83FlUrkbaVlZQD3PH50dSCkFYL0grJAQABD5lEcAB2NgD/DXHb+WuWuWriH/jO0o1+2b9R5E3H5dj+g1KPVSi1Trp6ejQhGhCNCEaEJB+LPRBJDHMigSpIFMnb0ENQYj/pMAD3Utx3IPTN1bTYsbwuDDdc8AHZduPA7vE5JF3nUHn2ccUU6bXeQKYX80AebERRIbBqYGiaru1cMulbIjO03Np09lJr3PJbIKePuHr2HcpXiBTvN5FAqSKs0iLbI0ZdUHls4yAvgORV8Iv1oGFjIcZDuFDv/AEu4uS4mwA/c6z2N49pWx9S3awQSSnhIo2c/YIpP+Q0xRX5q2xZljtc3KcCiQb5Y0aLgnkk4R88lyBqg7Ik3Wefzd5u7FebmANcvnb5N7U0/Dnbht7JL5iuUgxOLZUWcAAnheyHhQAL/AFOf0k7ZgDaq3dmg8d+8koGb7u8vnwALRCU80d/MCGhZrEkXx8vcDvzwa99Yv1bHK/nNMytV7+I9pG4hbcIJAwTEtbZcCj9/z04YWdzdsMNa6ZKO20ZWrfVZSVFutwP9JQIQDW2mZT7gl4ga/MA6uMaf4rnD+pv4KgT9Y7FN6m00bJLAVVgsiMzRmXBWAYuEUhmYFFAAu77e4sdFYlkLyH5A71CZhcMlnviDw/8Aifw8kpeAoiwuXUHJc8lZXMmLFRIwYZFmKelTZrejxEZeWhwO/I38+Wq5aatTvD/SI4trJHG6mPcSjzJJHFBYgzKAYxj5mVsQCwVUYsR8gVPimsfQBJA0Gv6Ck1hpPfT9p5a1dsaLECheIX0r2VaA4H+ZJ15nETdc/aoAbgPmZ5q01uyKUDocqGbeBI1XGcKzA8u3lIST9KuuPp99SnDgyPaN/TlyzKG1ZVuyggg8g8EarA0pJS8O+AINpuPPV3crl5atVJfHcCyQLF/f660sT0nJPH1ZAHHmlNiDTabtZqasZ+IPUDH1ZpI2KvCI6IF+rANXfsQ1H7E69R0dEHYMNcLBv8/pVJDT7WoeFetDebZJ8cS1hl+jKaNfb3H2OsDF4fqJTHdqyx20LVJ8UulyT7RTGMvJk8xl55XFlJAHJK5XX0v8tWuipmxzEOysVfeD50oTNtqzn4cj/wB5bWj7yH/8MmtvpL/4r+7/AMgkRfeFuO5kIAVTTvYQlGdQcSbbGqXj3K32uyNeTaLzOg1zrw/sVcK59T2Ec6eXNGJEJBxPax2PcdtSilfG7aYaK4QDkVQR7KLabyJI1WOFtvO9WaDB4MjZPAK1ft6fz1u9HYiSZrts2QR6qji2AVSthGZuXBER7RkUW+7j6H+D6fN3xXR0VLRQpNwG/EOtEApAOxU9r47H1SlT/g+2jgu8F13W3aK2ikJbAhYpGLhqsgKCwOV8ZWeDzdCujPJAzyTD0uDB8yJJnUEKFgaJRfcjzWot7ZZcCxxZtzWBqe1garSTq2AykgnUfZBIf9mFnb+mpqSnQTK6hkIZT2I50IXTQhGhCNCEq+LfEflEwRKjOV/aFxaKp9ivGTEe1gAEE3YBrz4gR5b1cwmDM+ZNALLOrbBkP4iFCzRMHlIUYqvZSVACqLGIAAFZfSwYCVz3Frvt8KPJHS+HZE1skZO2O+xz5cPJWXhSSRepdPd5odwZVcAqbMSlHkxYUMJP2hPN/My0ONXshGWjcf0soBxlD3EZisvEp9+K+6w6ZOostLhEAO58x1Vqvj5Cx5+mkONC1aaLNLEnksGz6W9R/eMg7WRx5g/vNjEvFBhzqgB5d1e3YLcd5Cvk/OPv300c08/DaIEzyAs2SwrZZWqldqGHpHz9l41kdJuP0t/1enHPdvXdTfIfMsk7jWUur8/TSed1FiSTnu/T+TTgDue1H2+g17Jo2MMOTPw1UtXd/qv0CdeNV1Z14v6r+G6zs5GNReUFY/QO8isT9h6W/wBXW3g4etwMjRrd+ABHqEh7tmQFaLWsRPSd4iydFMHlGXcbeQu7sAAHMbxxvkpU1FdKePUxIActr07MMwMibf2/VW83+/wOCqbZJcVC8GpvEMZ3IJl8/wA4xNGA+HlNGWJYorZgFB3AskkkgB2JfHDKJnkjKu3u5aqLQXN2QmXe9TTZbTzJbUItKhILHvgnc29AA8n3N0L157qf5GJLYtCT3C9exWtrZZ9SXfhJvGlh3LObdtyZGP3dEv8ASwa1b6YYGSMA0Da8CVCE2D2p61kJy8TZYnDHL2yuv1rn/wA+2utq89EIilVrxYNRKmiDRHcGuxH00FpGoQsX3nRp+pdQ3L7dfR5xVpGNKuICD7kkKCAOeR216lk8eEwzGyHOrrfnn6qoWl7zS1zoHSU2u3jgTkIOSe7Em2Y/mSTXtrzeIndNIZHb/gVprdkUrDSV1ZnB0uOLxCgjGK4NKFHABaJ1ND2F2a++t10zn9Gku1uvAhVw0CXJaXrCVhU/irrw2UHnGNpBmFIUgVd8m/axX6jVnCYY4iTYBrJRe/ZFpY6R4ni6jvIQIpEaJJG5pgQTGeSp4AZVPIo8D897CYJ+F2rcDdeV+6pYmTaanHqLsIpChp8Tj/iIpePc3XHvq2NVSGqk9N8LkoVkuKCwQgPrIGNWe0a+nsLbtyp405sfFODN5VnuOo7XZweYgBQtjaHIuwvuxNsRRsknUnlsbSXZAKzBA+V4jYM1QbnxpuHfy4IFViob1myAQGvuoHBHe9LdK7b6uNtmrzNV29l8VbjwcQi62Z9NsjIXdXoedHcuXU+ubxU20YkXz5ixJQIwotigBAI+vbRI97dhuW0TnwHHXt8l3DwQPMshssaMrNE+HMeYXH4j9e3HTGhfar5h3Abzb7ZRhAHoAjJg1E/RF+mnHVZwC0jQhcN9KyxuyLkyqxVf4iASB+p40IWGPuGd2l81jM7oBMGpuwYlSPl4LUBwAAKoVrU6pmzsgcPn5WZ1r9raJ4/Pwuc23U+YSoJaVeaHPyAk/Vvm9R51LqmXtbIu+A5ftR61+zs7RqrIs1v/AEmfwz12KOFtlJGFinaWPzkNkM5ZRkhUelfkyyNBV4CjinNh6tzdLP7VuHEXTXa0P0vHhjw/tIN/Ep3DPKksihQuK5KDjZCmvcEZctQ+xruxTnuLDSdH0eIwJQD2m64dilfHTeERbSIAnKV3NAH5IytHL0j+0uzYFXRrSpPtT4/uWOPuwxxtWLHlcvTf1Z2Nu33v/CwHGlhlC/79wGnywml95fPHf8orRvhvvYtvtXy8zKSVmxSGV6AVVH9nGePTf6+/fWH0nG+WYVWQrMgcTvPNMjIaPnsm2LxBExAVdwSSAL2u4UX7WzRAAfckAazjhXgWSP8Aub7pm2PgKx3ovSJot3B58TpjLFJKSjHGmD9wCAOOaJ781yB6aeeN8LurcDYIGfd8+FVWtIIsLXj4q2XN7vbgjuDKoP8AIm9ea/hYj/lnwKtdY3isx+Ku/im3MTQyxyqIgCY2DAHNjRIPB5HGt/omJ8cTg9pGe8VuCrTEE5L34L8fttI/JmRpYl+QqRkg/hAYgMv05sfl25jejBO7bYaO/geeW/8AP57HLsiinuPxT0yVADNAFssFkXCibs0wFNyee5s6yP4eMjdYab4jP8J22wqDvfH+x24bymk3Eh7kF2v6ZSymyo+xarNDVj+Bi8Q4GU12+w/Sj1jG/asz8Q+I5t5JnNRC/JGOEQHuPqSa5N3+lDW3h8LHA3ZZ3neUhzy42Ux/CzxAsM7wysFScjHsFEg4/TIUL7WoHvqj0rhTJGHtFluvZ+lOF9GjvWv680rSNCEp+OvEybKAxxECd1IjRaGAPdyB2A5r6n9SNHAYR2Ik2nfaNTx5fNB3Jcj9kUNUo/CTqAj3DQj5Zo75a/XHZ7e1qzff0A++tLpiIuiD+B8j+wPFKhIBpa1rzisrxMimi3AU5XdAUDyftV9+P5ak0nQb0LKug9YG5695qm0bNI/8KxEA/riW/XXoMRhzD0fsHUUT3n90qzXbUtrWNedVlcN7s45kKSosiGrVwGBrkcHU2SOjdtMNHkggHVKviLou32qxTQINu34iBWaNjGCjSqGDgEKy19RrW6Pxc0kuw9xIo65qtiI27BICZulblBvY0kVzKwtFPpWJShOVd2lYcG6xBofvZbzNlrtk61aTHhn9UZdwNKH1SaWffT7ZpGKFHCIDQvAOvA7mx764HOdM6MnLZ/NZ34q8I2R4Rk4H1B+fcTlw4Jd2DmddvtOf7Zj+jY/5Ux/XVSJwe1kJ1BNjkLPqR3LTnYYXy4kb2gA8zl6NPejdNDLuZ2lkZEyYrguRb1UFHIA49z9ND+rfM8yOrdlvrLgeCIuviw0TYWAmrz0F58RxTZ0raxSdQjCuSNtCoVCv0FeprrIFrNCr1eLW9bkc2iq4XvvsypY5kkGGNtye69q9a3V252r/AGUC7l3mdQ0ZpIQeQVW7kHH77MaIsFVjI76mqautCEaELJPH+1RepgoiKTFGzEKAS17gEmu5orz+Wr2Dbv5+h91Sxbt3L1HsqCNhSH2t5D/h9R/3hq2N3efniqh39w+eCu+g+HneBN5K6pBEGZgLLsUYFgBVep1Ze98/fVKbEUC2t2v5V2HD7RDhxyH4S7DJIjIRX7MB8if31Klfv3BJ15xv/N/zD9r2smf+7f5D5UB6qoWUTO0xjuWVmkcYo7XIxkFkRSMBRAAbHgDViVx2jnl2kerfK1hxNGyMs+wH0PopEm4lU1mIueAzILP2pwf5rpIawi6vx9vVOLnA1deHv6LR/A7u2zRpCSzNKe90PNegPsBWsTHhonIbpQ/AUASczzV7qmur7ehCp/EfhyDeRlZVGVeiUAZofsfp9VPB1Zw2Lkw7rYct43FRewOGawXqmweCaSGT542xNdj7gj7EEEfY69fFI2Vge3QqkRRoq58MeDdxvfUoEcP/ACr3R/wju/8AQfe9VsVj4sPkczwHrw/PJSZGXJ/2Xwt2ij9o80p9/UEH6BRY/mdYz+mZz9oA8/z7J4gbvXre/C/ZsP2bSxH6hsh+ocH+hGhnTE4P1AHur8IMDVnu98HTxySIDHJhII7DVkSAex7EAixfHNXWtmPHRuaHGxYv56ei43ByvFtrWtVUdT6c8DmOQC/tyDx7H376sxStkbtNSpYXRO2Xpv8ACXiXqrhY9un4hI/SfMWwPs0pZeQOwLXXsdZuMweDbb5Ds3w9Bn+FJj36DNNu6h63ItB9jDf8GeQ/Vldf5azmO6OYcw53bVeRBTT1p4LNvEHhveQSXuEZjI4US5Zh2Pb1HkH29Vdvprcw+Lw8jajOg0qqHZ7Ku5jgc1cdE8IdR227il/DFhG4JKyxcr2arcG8SRzWqs+Ows0LmbdWOB7t3FSbG9rrpOfX/iAm1by5NruFkK5BXMQBBJAOSSP7g+2szD9GOmG014rlfqAnOl2ciFSb6HqnVYAyiGDbSciMuwLj2LHEllPcfKD3o8HVqN2CwUlG3OG+hl2Z5Hx7VAh8g5KL0DwZvNluY9y6RyLDkWWOQWQUZTRkCqKyvkjgHTMR0hh8REYmkgmtRzB3WVxsbmm1oG264XUP+F3AVgGDDynBBFgjy5WsEaxnYcNNbYv/AKh+WhPDuS9Hr8Y+ZNyv57acj+axkDXP4zzoW/8Ac33Rtj4CpXTp4t3MkSkOqkSyAqRQQgr8wHJkxP3CtrR6Lwj+u23DIflKmeNmgoPize/huppNjlUYNXV8MvfWzM8RzNcReVZdp91cwcJnwb4wa+q7PYPZd+ibPcS79N20WKFQWPygExY8A8nnTQxxkEhFDZGW+9a7udJD5o24YwA2Q86aUDr365WrPo/hKPbTNuHlHBfEUFChr9ye4X8tDIWseXjU35m0ubGySwtiIyFdpoV+9O9ctv0zpiAsqierspnOeP7seXP2q9SEbAbDR4X+bS3YudwovNcsvxS+bXfwbiQ0jQpIVzXyZFeUngCVsMY0P8N23uV9SmaRZoDgnADQuL7oQo+/3ixRtI3ZfawLJ4AGRAsmgLI5I0IWNeIus/id5LJELpSEBK81gvDKSp9Sv2JqxdE1rQwthuWufp7KhiaLs9MvX3S9vtyyxsAE42xxpiSBwCxXEGgMSffU3uIaf9PFQY0FwP8Am4LRvGO9SPabXZwNmrJG+Q5Lrx5fA7mR/UK7lT9dYeLkNbI1cvRdGQt2+sd9rBft7pf8QdA3UPT5CYTlk7khlYopjVBkAewIJJFgXZNA0tkOywNPGymy41r5nvGVtLR87UrMhtY8S7leEyaY4jiyMkhT+v66rhwP1XQ45D0LiuEHJtd2vsAvbQmNGspGoUmhKIzwOwWFV+n8R1wODiKzPZf/AJE/hdotB3d9fgD8rT/C+2Mez2yHusKX+eIJ/resHFP253uHE/lKYKaFF8cdTfbbGaWM04Cqp4NFnVb544u/01PAQtmxDWO0z8gSuSO2WkhKPw88Ybvc7oQzMJE8tmLYKpWqpjiAKJIWq9x970ukcDBFFtsFGxv9/FKikcTRWiCYiTBv3haUrdhWWTfKDZFDj9eaxdn6bHfmPIaqxeazDfdDG967MtXFGY3m+4EaDH/WNL+WR9tb7MScP0e07zYHic+7XwVYt2pCtVRAAAAAAKAHAAHYAew154kk2VZX0nXEL5G4ItSCPqOddIrVCSY+g+eZ0JkKh3VPLKh2R2Jag8Z4T9mCx7hibNqD6TDs+lrzlkD4Dt38Ny47Eu2Ngcxfaq7rXht9xuoYGNbdAXeTNbrGPJKAHqDtjlQAB9yDrr5G4SN0jcyaAHPPyUZZnT7LXbr9FoWx20cUapEqrGo9Kr2r/wA+/vrzkj3PcXPNlTAAGS9O7BlAWwbyawMaHHHc2eP5/rwAUbKEp/E//i0H/W4v97Wj0X/7rv8AS70SptB2pxOsxNST4i8ItvOpRySD/gqQKG5HrYSSHCu4ByBJ+nHc8auGxwgwpa37y492Qz8skp0e0+zonUDWUmrPPit4jKINnETnKLlI9kPZPzb3H8I/va2uicJtHr3aDTt49357EiZ//CEx/D/deZ0/bH+FPLP/ANMmP/dvVLpFmziX8zfjn6pkZ+kK/RrFjsdUyKU0bDqKQyTSPd/s41UVbEB5DWRCjhuSSAAOSNek6GaBAXcT7KpiD9S9bXdx7qVZI5Nl52NLT/iGxBJsBWQA8myt/mda4KTZqt3Dcq1pJv2hnLMY2fNmxEWIEij0u+CnLCQKxW0ZbZjZ0LiibXp6JNTTKz+gMsSIuPmxhEy8qFvL9StIpEi8nua0IUTpO62/mQuNxuCXnSJRKzSUcfTY/EGlHmqpsXlIhK36tCE07DbBRsWF+tkWjfypBOyryT2JvQhNWhCNCFT+LWUbVyzKvKgF/lyLAAPZFxk8MLFqWGou0K60EmgqjqPhXbzL6oo88lcth6SysGOSXTKxFFb5BIv31UbO9uV5cE0xNJus+Kq954VDidfJXGRGDgJGFvEKDtlybyWxyvLgsbINnTBOR3rhjXDovSZJ96kzmIIiQyBFsEjyVw8tKpYQ90cj6kYVzwPjPW7ZO5WG4kDDGEDMmyU0P1tWLRwW8qsFNo4VTkQ2RofKATVi/SAfUNScQ3VVQLSL8TJJkhQNt4vJz5ZIryenAGIfIcW1diCPV3UrLy8UMu/9fOCaxoabPhSRoVaXy4BA8ayukZPkrEAHYKeLZh6b99V3Uy5C4EgE6k6eCe5xLa2avkB7raQPpryymofV+lxbmIxTLlGxBIBK9jY5Ug9xpsMz4X7bDRXHNDhRXjpHRYNqpWCJYwaurJNdrY2zfqddmxEkxuR1oa0N0XLxD16LaRF5DbfuRg+p29go7/r2GpYfDPnfst7zuC45waFSfDqGtq+7kZTJuneWR6oLRIA5r0rRPeuTRrnVvpJ3+MIWjJoAA+byoRfbtHemraKwRQ7h3AGTgYhj7kCzQ+16znkFx2RQ4Jo0WG+OWnm6hJHPd+ZjEjfKEJpCo+hFEkdzf0oeswAjjwwdHwsnnv8ABVC1z5AzeTQV3s9k8cC7dZpsMsgie7HvSqCSPfHn69+dVTMDL1uyL555c7y78luP6MgZDUjj2g14V+M1b9L6buoUxlgYoZ1dJM4g+TlEIYPnaNS3fIxPcMV07/aOGNVkaNgA1lnl7ac1hmAscQDtN3E5Hv8AdR+oeENy7mWWFcVVURIWDeXGihVUZ0xoD90WTZ961EdMRtGzEa5kZ+oCZFg4HuvEkkcBp31mV28PdU/Bg4nLbn1Mp/dHuy/Q1yQe9ex51UxbDinW/wC/S+Pb7rWd0dFHFtQaa1dju3q9+JHX5NntlMNCSSTAPV4jFmJAPBPFC/rftqn0ZhmTykP0AuuOizJXloyWXdO6tudxPt45ppZI23MJYOxYAmQC/wC73Patb8kEUUb3MaAdl2nYqwLnEXxW67qJmxxdkxYMcQpzAv0HJTQPuRR44I15JhAuxfbeXPL+3JXSusbWAaIsXR7j7GrF6iRRQofWepptoJJ5PljW69yewUfcmgPz0yCF00gjbqfnkuOdsiyvz/uN6087zTMoZ2LNeRHPGIC80BwBY4A517JsYjjDGDIKkDZsrWPhNuQ20kUfuTtXAXhlR+ykheSeB2153pdlTA8WjyJCswnIpm3alpY4iWwcO7c1wmChLFHElsj9cSOxrSMGxriXEaet5qbuCo9xs40mVxADDIxYKlKzKkTMxjApYlYqrNIzoXEYUBrGt+JjnNo/O32Vd7gDkpm13X/B5BukJjgY+ZkWLxAM2LHlslSqEqOWtCaBVqhJA5rrbqpNkBFFWnSSJ43ikJk/E7cFwVxYzRKqSeZY9MjIYTiVFYk0R20GmwCqxFFfNiJXwaHaLGrJExkdc2vzIwU9RWsUjDggEXjwpWmkuKVDtuoDGzCoWQOfkKsg48rhFKkkkg844ocmsqBC7bvdKj7GNnDuN0y8EcHyNzWQB4sA8fXQhNGhCi9Q6jFAoaaVI1JoF2CgmiaF9zQJr7HQhZP406y+9ZWU4Qxm40NgsxsByQRixBxC0as+5IFiTo8yMzdXKrUMP0oIJLDb7yD5eqruh+OJduoF+ZGoHock1fZUY09+1YsBwAus1+EmYLNEdtfmlp/yMJOQGgscd1WD4frsU/rHjpwjRwKYy4JLvI0hHcHEsKSj9mI/hHFQgjMx+ndvPtvRPEzCgGU3egF595que9d5vEMs8EGcUCpDeLYC2xQkhVlB8tFVSGpwWPGSUQb0zQ07INqlhwXt23CvmqYek9YaWOSERrEsaMDImSBKHOKYmmU80GI7EMfap1Od2mnI0lvxZs/ND7hS8e4C23C02EcjMvALqF8txSsbZK/eLaHQNPz5mpNlLdEteC8Zt9CEm83ys5X4lA4XAf2jt+84P6aoY648O4ltXQGnG9wG4Jm0HEAOvx9SVrOvOJi4lVV8i1M+KcsaNWQFUmsuT2Fnj6alZIobs9ELtqKFkfxg6ay7iOfvHIuPYell9r7kEcgG+z69J0NK0xmPeM/H5+FVnbnafvA4B6dthQIMQBH87/resfH2MS/tT4/sCu55gilm4VRZ4J4H2HJ/TVRrS40FNI3iidn3Tq3aLFEH+JFdmH3JYD/UGtXDNDYQRvzPiR87Vq9Gxtov33XkCq3w5v8AyWilKl6Uq4BFgmsiL4yDAiiRwW0/Ex7Ycy64end+l2aJ80DS3MjUc9/eCmbf9SM7bV4GJhE4WVaxIe1Zcgwuqvt7lTyORRjiEYeHj6tmx2Z3Xzistzdmw8EHKvH2XeeSLaTyTSzuzTXhCuR4GANKLBIIHqNAZEcWSYtD5owxrRQ1Pjv9MyaQ1rnkNaLOenqkeVfNaU9g5k7exdmYj6HG6v63rUB2A3lXkAPNbMMNx7BO6rHE612e6efw8fU9kBOtZEg4mirozLkhN12JF3waN86ytt2DnuM/sEXR+a6LElioljtxSNv/AAWuy3ewKytJ5m5T5lArFkYdu/vf6a14+kDiIZQW1TT5ghVjHsuHatZ15xWUaELjvNqkqNHIoZHBVlPuD/576kx7mODmmiEEWKKxvd/D7cGWQbYCSFWOEjMFyH0F1ZHYsPSSOD3A9OzpSIMBlydvGvz8/lVDEbyVh4E6oOmzTw77KHNUKhlZuQWHGAYUQe449PfScfD/AC2NfB9VXy4ca981KN2wSHJk3XiCOVw6sHillj26veIWN5I1l9JAPmN6hZqlVSt0+uYPCmJtOFHU+nd6nPcpOfeYSr8S03U3U9wEjmKJ5cS4BqrywwBriyZH4+jH761YR9AVd2qsPBm0fb9L388ive7Xy0AGRZVVw8tfvKA7k/Xy/uLhIbeANy63RXMRafdMxm8ooiAo6DzBIhBDEFf2YcOKYKrP5IIKgUeYdtN+UuyHNaBtNpPPlI02INx4gMQcTizUWCgllauD6SPfVlKVDshGu6VLVRG7kWKsK7Zkn3P7Mn8qHtwIUeeGStrJIfV/pCA5c+oEOp780c65960IWk6EJB+K05K7eJQQzM7h/wB0BUKn6m7dfaqvVnCg7eXBVsSRsZrONtsxmEYAUWelJ55+ViPm5bLkDuo5o6utYLo9vzj/AGVNzzVjkPnD+667zbpnV4VgVqhZJdT/AE+nIoHUJ4GSjYdplyvVMw2JkgPWM1zz1rL88Fx3GxUnGEp8jlVJBVSSlnsSDyTzYvUP4sYeXx6kVy3Jn82V0QilNtBvnnd5qd4c2D/huo5gsU2+ESls6Z8ixRSTRGK81yfyOszEAskDTxzV6J+2yxpuTZ4CLIkU254knWX1SJiykTsAl8Yo6hXCUMiGIv2VO00CExrrOag/ETrY222kW2aSd/LX0/2C4MMjZYF2Fiiy5hnYLw9xjDndi6SAqf4TRsz7iQliAsaDIAEcsxpRwFPp/kdZPS5Aaxo4k5dw8U+MkmytH1hpqzn4vbwIdlfYSNIf9Qx/19R1t9DxlwkrgB437JE5qlox1iJ6XfGnT13e0niQhpY6YKCCVdRkAR7FlNc+zau4GUwTNecgcu7TyP4UJBtNIVD8IuuLJtztSfXESyf3o2N2P8LEg/QFdXOmMMWydaNDr2j3HqlwOsUn/WMnpb8R9LQyjcSmQQLGfO8rHP0mw3r4xC5BsQXPpoca1ujZYiRFJeZy79x38FL+TLCw9Wct/LmuHi7p/T12C7jZMschKCM29yWPMp1YEtI0SsQzgH5fUBr0n8ZkhDS3wVH/AGhPCHPa/nnmD85JT6b1aUpipjX8P+3JBVTI3qGTB2GeK0tD+6f4QKGPwDIJBqdvIZHLlkMrOfwruDxzMSHPnuxwr1PdyUWHdTbgpti9LJuGcUBkhkYtIVbghQC7UK9x241pN6LhhHWOzNAcjWljfos9vSMkkuzD9I47/H9J46x4IbbrUe4jdiKjhMZQmv7wZqXtZxoazMRBHE0vc6h432aL0cPS0n27A7svdX/TNisESxryFvk+5JLMf1JJr768zLIZHlxSXOLiSd6X/GCXu+mf9YY/yS/+7V3BmoZv9Pqkv+5vamrWcmJG6p1Y7frkQY/s9xt0jP0yzkwP55cfk51rxQCXAOI1a4nyF+Wfckl1SdqvvEHVkUPAJo4pGjJMkjqgjDWobk2zXZAH05K2Lp4eBxIk2SRegF3W7l8oFTc4aWvsfXIFZYhPtgQKCBsSAKFAWeBTfyH0OunCTHMsd4I228QqfxD0uLfHbzF9vIkJJKLNxIrBbGYHFFQR/F2tbvT8NO7DB7ACC7fWlcu/u5qL2h1FSo+g7eVI5tmqRgZegKuDEgxvYxZRJWUZYq1gsCD6SvY8dNC8tms/n+2+skFjSMlQdYMpWUDyyYVwPmY7hnwZRQZokLhC9nzAyjLiua2YJtpodnR7vwSkub5Ls0PmTkT7keXMriGUy+XEmCxZW2QzRS1pHQBdGNKPlm36zTcuPn58UH6dc1cQ7ip/MMjO0xREddtNEkqxxtIKX1s6tnIQ6kj0CuwuxFGIxQSnuLjZVgGEkTEbyJATmI5JyoEWJbIqxyXhlJDKCK5rnTFFcNx1rYxs179GQx4JEQoABjCWhd0Ug8njg2dCF96Hu9tPNBBtszGH81icSpYFXUqY2ZQB5RB7fOne9CFpehCi9R6bFOmE0ayL9GF0fqD3B+4510GkEWso65tY4t1uEhXGMOOP72CliD3rInvfOXsQBp4SyyzxWXiqD6HBQJZaKj+Jq/oT/wB2rBNUq4F2ue/LCJyhpwrFe3euO4I7/bQ+9k1qusraF6Jj8SdG2pjkEcS4kRxC+bIibcFmu8nIxtjZOI156RxMgtbrGgNoKN1DxDu4t1KXjVJaMciSMZY2BIKYqrilCVV0T5jkgE1pE07oncb8lo4HADEtLiar57Jc8W9Qn323SJIQVRTKke1hassoxmygsQAhcce7i9TindI4giqUMXg2wMa9rrvlSrPBrD8O+1LKsk25CtEWjWQ0iYjCXgqWLXwTxVc2KuLDhOJALpuWRI1N6b6SYDHR29OVequPxR3D7QvdQtGS8g7L5rpy3YSA4Zc947+mqnV9S2QDfeQ7Ae2ta7a4q3sDZLxmMiOzMeNkeCi/GOTzH2pjZWDRzYkEG7wHH1J9q76Z0KNlr9ob2+qpz6iuaf5+tbdYf2swQhAXAY5p8oNhfUtFgCeKsdtYwgkL/pbeeXA+OR9VYvKyuCeNdge27iP5H/w1L+Bif6Co9Yzis/PhPeNvH3HS4y8QfKORWRACwtlqVlyAJIoAiiNelgaZcOGTNzqjfLf83qo4gOtq0DpnVN4q1venzxMo5eECZD9wsRZx+QDV9dZGI6He03EbHA5H2Pl2J7ZxvVP4668rQrCgkDSm2zikj9CkE/2irZyxBH0JvVvoXo2QYnblbQbnu13e6qdI4gNgIadcvdISxgGwBf1rXsqC85tHS14LKcrK3wALFg8Dt9xIf9nWTinF+LY0bq8zfoF6LAMbH0dLIdXB1dw2R/5Fdf8A1BHFEdiD7H761iARRXnWktNhPHw33NtuA7WzFKLNbMT5hPJNk3bfmSffXjv/AFJFsysLRlR/K9D0VIXxu2jefonqteaWolXxFMjdQ6dGHUyLLKSgILAeS3JHcDj31oYZrhhpnEZUM933BLd9zU1Y6z0xZR8ZvRuNs5JX0NRBogqwPB9j6tei6FIMbxzHmFWn1CZtj4lfd7aBoQju2HmR8+p1cXGCLIzCu3ytSKSaFHVeHBiHF0QTRy7Nb7srz1UnP2mJm6bs5VZ5rmEjBg+EbEIHYuzINwoJ5N4Ip4UWHaifQi96qlL/AFJPIBQQWRUke4ZTijIMDYkGZQozO0Y9S3KQxvIVMWQIi2SyDllrxHLcps+6wrvq28wjpGHmNQQLRY2RkUU8GltufSKsmrOvMYaEyyBpGW9XHOoJH6NuIHmCTsJduXeG5ImWVciQsrlkCq6sTfahLISO416iP6HbBFXXwJZhc6PbaNLzTHtfD242spVzM6CKSJHiT0AyvGokSOO8GVDIzekcg1Y7tZHsuJ/ukPkDmgAV4+6aPEccssSLtYXyQOYyQI1DGGSNMg5VsQXB4U/LpyUuS9JULs9nPCrbYBhUhEnmSKhIDqVxNjzJCbPqQHQhM222UcYAjjRAOwVQtfyGhC76EI0IRoQkB/huzOztu2YsxYtgwJJ7k1KEv8lA+gA409uILRQH590h0AcbJ/Hsuh+GURHq3e6u7BBiAU1XFxk9ie5PfQcRId66MPGNyqOtfDvcrX4aRZh7+c7x/wBY7DfliBqYxTt/qoHCt3ei5b/wzvlgjiiTcsQWdyH21ZGLyqQyMXwEZZVyPHo4ocU3NBdtUrbKAole9x4I30rF2kDSPWckwRSSFVQcISVFAV3N0O3J0mXDNkdtEq9hekHwM2AAQmPwF4Wk2pd5iuZVUVV/dUctzfu39FB4JIEooRGSbu0rFYszhoqg0e3smzc7cOjoSyh1KkoSrCxVhhyrD2I5GnKolDq/hvp+2jUyJOFyAAi8+QlgcwcI8vcX2x9j7DShBGHbVZ8U44iUt2Ly4LP6fBhHs9wQ3mYF4DZAsp5tLXmHgEdyQx1ny4d7pC4Xrz38Fqw4pjY2sdV1yrLS+33WxdG6NBt0XyowpxAyI9RA9iTz+mtMMaNAsd0jnfcbVlqSgvlc376EL7oQqHxB4S2+8kR9xm3lqVChyo5IJPppr4Hv7amyRzPtKW+Jj62hapN74M6SpwK4uB8qTSs4H1wDkn8yDqQnk4qBw0R/4Qq6foI/BHbU8aCPaFiRkyGTdmSW+O6gAk9h37DUds7W1vTDG3Y2N1UvGy+GG2kGSbxpE+seB/r6hp/8t/JVf4EfE/O5MvSvAWzhieIoZlkKlvOpuVyxIoAKRkeQAedIkkc825WYomximr5/7P8AY/wTV/D+J3Ffy82q+3bVfqY7vZHgE7aPFSF8DdOAUDZQDE2CIwG/2h6j+p0wgHIqK9N4K6ee+zgb/FGD/nrgaBoF2ypHT/C2ygfzIdrBG9EZJGqmjVjgfYakuJN3/T2XcSzI7BI92r4qD6koecfTyzgs2Nc/sYwOdZEmKZFjqO8UTwuq7vclPDC6NaFtt7HIAY5EcMMlKsDYFcijyORz9xrXSEr+I+oDc/sYSSF9RnUilJRwFUg35nKtwKxPfkXmdJ4pkbOrOZNZcrv0ToWEm1XeHvC8pjWUOipNCFEThmEcZYsEURuo5ViAbuPsLHGrEOF2G0TnqTxPzXiVEyWVW7zwqSW2rMkwjwBklGMoUrkTlGAWRmBTE0eGJdjxpWIIjfY358k6FzqyPonXwP1Az7GCRryxKnK79LFeb7mhd+9376vtNhVjqr3XVxVXVUyn2gHzJI8tf3RDJGT/ALUqj9dCFa6EI0IRoQjQhGhCNCEaEI0IRoQjQhGhCNCEaEI0IRoQjQhGhCXtx4XLs7He731EkATBFXmwAEVeB25s13J0IU3bdMdFwSVUX2EcSLX87F/poQiLpLqxZdzKWasshEQaFCwIxXH0I0IXObo7O4d3QMCP2kcZSSgQcc8z6TQBUiiNCFcaEI0IRoQjQhGhCz38dtd1uWXZReagBaXcR7iWGMSE3j+yBDuR6iTQ5HJJNVp44Xfe0E9mfimMLtxVb1focLSKRuY0kYsuayfKDC4CuxbJ1aQoSrGmC1R0qNjWXsNodpUjnqVbTQbfbLCJoHWN5UiTydxI0YzNC1HljCrJtcaB7mgRmHwznXsZ88/za4S8DVNHUev7bbjFpEyHAjUrlwL+W/SoA5JoADkjV1zg0WUsAnRIXjPq8e+iKLEkbIf7SZocgAwtRTkFDWTLl6kFcZqwQ6cbh5JgjK4eDvELwFiThDM2UazOPLUehVj85QSJAhX1uCGPpJBpjJj22WjJcc01a0La9WlkHo2rix6XeSHBvyaKSRq/1dOS1M2OzKEu7ZyvWT1QoXSqLOKCzQs9ySSTehCmaEI0IRoQjQhGhCNCEaEI0IRoQjQhGhCNCEaEI0IRoQjQhGhCNCEaEI0IRoQjQhGhCNCEaEI0IUXc9OhkIMkUblexZFYj8iRxoQpCqAKAAH00IUCXoe3a/wBkoy+bG0Dj3DhaDj7NY764QCi11fpUBBBhiIY2fQvJu7PHe+b11C4joG2/5CMg9wVBH8jxqOw3gu7R4pU8Z9GTbwvLG0gy4KeYyjni7Qq5NH3Y1pToGHP55qYkOi+/DE209elQsQCLwn7/ADiOA1ULHcAXdCiD7USap809LRoQjQhGhC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73" name="AutoShape 5" descr="data:image/jpeg;base64,/9j/4AAQSkZJRgABAQAAAQABAAD/2wCEAAkGBxQTEhUUExQWFhQWGBwaGBcYGR4bIBseHxwdHR8fHx4cHyggHBsnHx8gIzEhJSsrLi4uHR8zODMsNygtLisBCgoKDg0OGxAQGzQkICYsLC8vLCwsLCwtLDcsLCwvLDAsLywsLCwsLCwsLCwsLCwsLCwsLCwsLCwsLCwsLCwsLP/AABEIALwBDQMBEQACEQEDEQH/xAAcAAACAwEBAQEAAAAAAAAAAAAABgQFBwMCAQj/xABKEAACAgEDAgQEAwUEBAsJAQABAgMREgAEIQUxBhMiQQcyUWEUcYEjQlKRoTNicrEVgpLCJDRTVGN0osHh8PEXJUNzg5OjstEW/8QAGgEAAgMBAQAAAAAAAAAAAAAAAAMCBAUBBv/EAD4RAAEEAAMECQQBAgMHBQAAAAEAAgMRBCExEkFRYQUTcYGRocHR8CIyseEUUvEjYnIVJEJTgpKyBjM0otL/2gAMAwEAAhEDEQA/ANx0IRoQjQhGhCNCEaEI0IRoQjQhGhCNCEaELy7gAkkAAWSeABoQqNvGGzyrzSeayEcjL/thCtfe60n+RFdbQTxhZiNrZKu4ZVdQykMrAFWBsEHkEEcEH66ckL3oQjQhGhCpOrdZpxDFy91I2JIj9OQF/LmQQQCeAQSOQDEmk2KPbOeio91tcs2nkzZiFjdgFaOwFUKRVPnZDLRJYD2GobRKtNia0EKZsuozpLAsk4kMrYspVUBpCxaMD1LRF0xbg13o6mHWUiWJrG3aa9SVdGhCNCF4mlVFLMQqqLJJoADuST2GgmkKvTr+3Jovhd0ZFaMGhZpnAF0Cau6BPYaRHiYZHFrHAn549ykWOGZCsgdPUV90IRoQjQhGhCNCEaEI0IRoQjQhGhCNCEaEI0IRoQjQhGhCNCEaEJV+IHWZYIokhOLzyeXnXYBWY0ewNL3+gauaOk4iQxxlwVjCxCSUNKQ0VZo1MgMgZQalYyH8iXJJIP19xrGfNKHEFx8VvRwQloIYPBSEQAAAAAdgONIJvVWQAMgvX+npNkhkjkIRSWMbWUbuSvN+Xlz6hXqIJuyDcw2JkDg3UcPb2VDF4SJzS+qPH391rYOtpefQToQleHx9syJGZygRyq2Dcnb1KBfpJsc0eLNAgmO0NEwRPIBrLju8dEtdP6/E7zyVN5rkmQeWxC8lIhS2gYoFF++IyI9OouVmMtY0X7/pL+4j8yT8QB52BPnFS48maJHVhjGKVGKqF3FZrz6gF4WH2KOXD56JLnOJ2k2bSQnaMdxFI1BiUIzdx8y0q22VECjRBH5HUgrQzb9QTn4fLHa7cvIJH8mPKQGw5wFsCOCCeb++nLOU/QhGhCzredUiklnn3DVHDMYUy+SMxFra/YlgSWNC/LXuoJ8/0jLNJL1UfDQb+74az0VqJrQ2ypEvVkJRY/2uR7oC6/X5gCuRHZbvmzSgkZrMHK4WRXbl8HE+tJxeFa+A9yxiMRWkRVZBQBjDl7iNHEmMqVBFDHEe1n0+Dkc+Mh2rTs3xqs+9UpAAct6aNW1BGhCNCEaEI0IRoQjQhGhCNCEaEI0IRoQjQhGhCNCFUeINzKvkJDVyy4MbohRFLJakhgDaAcg8E+9ECEv9R6d5m4jgLwRyYlirh92zLzRylxwrFq7jv9tCF62PRni3Sx/it5ypKlREIuPmGAiIAHHJJIJA4vkQuvVoWm2U0kshIidpIHwXICMFbb1KjB/XzaDBxyps6XKwPYWlNhlMTw8bkp9M8PXN5SzLFIkX7SJVyXMYkM3sWZZEZiGU2e78lc+RrXNsjv3/ADxVqLEyRu+k5cNy47l2TNSv7VGCFAbtjjiFPvkGUj39Q4B41SMRDw3itdmJa6IycNVA3khlyiVTIJT5YWiGyKOca7ggqLuqDEmgNMjidtAD7v2P34KMszNgk5tPqD+vFbfECAATZoWfvrdXm143cAkR0bs6lT+RFHQhZ71rqDbMASwq24xAWQYhGFhc2ay0UYsFshwMgC2JOmdYBqliB7r2RYGZSFMzTmQlxJMslyZDJTRbHIJVR44srcLVeoENpLi52mfYrbGRNaWu+k3YsHTu3po8Jou5jLZCSImaORiUVpWDkKSYkUumF2ZGOTNlQoEwcxoOSlAwkW5Me432bCOCSMzGVEZeGZQXUSHEHgqhLc8ccjQAnyP2WkhOWx2qxRpEl4xqqLZs0oAFn3NDTVnrvoQjQhJviXpUkZlkjLeTJk8gRA7o2FEhSRkjUCQPVkT7N6c7E9Hsmk6zfw9U1kpaKUbebxkk9LS+TEYroExmPG2JcLYYWpwBOVKOztjACxzUrV94N6e8MB8xMHkcyMpYMylwCVZhw1GwK7KFHtrRjZsNpJcbKvdTXEaEI0IRoQjQhGhCNCEaEI0IRoQjQhGhCNCEaEI0IVV4gbBY5jeMEgdvspVo2Y/ZVcufsp0IVf4j2skmf7SOJWwWN3K424ZF4PzyLIwYIwxY+XVGyBC9+CdgIopWVw4klLDmM4hVWPEmIBMhhz3PsWar0IXfwpHn07ahv3trFlX3jW/89CFWw7OTbumW3RrTAzwglmwoKGTC1BHPzELVX21Sfh3bjaaHhJ+76/DLIZoNvuvNLoRIqK9gYKzKjkoreTypI+h4yOS2xEO+oeR+aqz9RYAHCjnVgeKcPA3SNsqmaJnkeyD5i4NGzUzBkIDLIbDEtZOVg03NyOJrCSNTvVeWZzwGnIDcNP32pt01JSv418QybdRHtsG3LBjgQWIURSspoEfM8YQEmrb3NA9AtcJpZ4+/3O43ETeas0kpEaqxjjBUkkFcQGKBf2gdfMIBkUgEDVdzesA+UtOJ/wDEc6weR3Ebs9xVkfD3lSSNuVVl26+YsQbPIuxk4LKKUuLo8FvcBaLoozX1Z1oqeKxDST1Qra1PzRMfhPw3HLEN1LX4iUsxeM4silj+yJq+CTkp5Dcd1vUnZ6pLCWZhOG02qRoEQUo7Dv8Ackk8kk2STySSTriF20IRoQjQhZT8SfFErtLtFAjRJKYhxlKBD5mFNiqg2DVtlQFHKtNEILNonfu1/S42UtdkB35jw3pJ3OydYshPuVijAkSNcvLU5oqhGDhfNXlwAgoq4yBXIUhJGZ+ra3LaLfu+vIWTVfb2lM23VtHWuArsWvfD3xO+8jYSILiSP9orWJMshfHAb02QCwphzq29mzWeqU11r34g6tuHZo9qRH5cih5H5y+UsFA9gD3PcjGqOWkufWS454GSmeBr/BoCSwWSZVJNkos0gTk8n0Ac+/fUhopDRX+urqNCEaEI0IRoQjQhGhCNCEaEKu651dNtHm9kk4og7u1EhR7DgE2eBWoPe1g2nGgpxxukdstFlKvhbxs8k4g3YVHkAMdLXquivpdxRuwSRwrd64TBP1l6efqrGJw3U1rzuvQnVPerKqL47AAkmgOST7aELJ+v9eQzTzRSLIGx8mVNwImUBP7MqXUlXYtRAIt4nxkrQhfepeKZv9HPtvwZRW2ZVXlLLYIWEUnl1kWdQqZdyOwsiIcSdK8PdNcxoFhwPZfqAvPhnxpLFCieQH/ED9hKjM1yyACNXzd6F+k+oFQlBMVJWIc66I9VJ8ceztMd3EUe7Mg+K0zoZX8PEEUqqoFCmrGIxo1waruNMSFT+J/En4eQQkxIHiZvMkkK0eR2Ckmv0vnkVRXI9zdG32LuW8rMukdF3rwR+TJuHW1kxE5T0jlTg+4sEELVgDgEHtqq6Wjm+u61dbLFQuIHvI7l36Vvpdv1JWM7mT0pOszSmx5iKI8mDI7VKzqFY0YyOAxtsTtPrvyRMWvaXMiIHGyRlruWtdY6wkKSG8pI0DmNSpcKTiHKlh6AbNkgek88asqik+HpO43MarIsrFp1dp3cYr5YXF4kSRSFcEigxAayLAUngUn1kBp81yzTF0/wnFFOs2RZkLEcKtswKlmxAUtRPIA7nXTRN0uAuA2bNcLyVl1HpEM/9ol8FSQSpKnupKkEr9jxotRpSNptUiUJGoVR7D6+5P1J9yeToXV20IRoQjQhGhCw7x51w/ip9wFjHlFoFDxhsgjhTf8AExdLBNgCqFgMKT3l02xu+ZrVGFYMH1pNG/HcB6/nRVHTulmeaGFIyZXNp5qAxkgMGLAHHGkcEf3aXkDTNjEh1Orhuvlnr2KDzgDGdi77/wAE12+S3foXSV20XlrRJd3YhQts7liaH50O5oDnVhooUs0rGvEPSjtdzLEWWVmJt5MFZg8JPmFmZjmCJVywxomyOSIO1UDqtO6EYNl0550LvGqPNJwAxZV9QCgKqn0448cj62dTGikFZL1tW3abdFyDQNMZL4ADIqgCuSQxPcUAO+XHbXVZxTK14sDicTRBoj2Ndj9tCF70IRoQjQhGhCNCEaEI0IVT4o2sT7aRpVUiJHkVm7IVRvV9uCb+xOuEAiipNc5ptprsWPwmONY0VlVg8JVc2WQMkmbgV6spOxerABbkE6yYZyy3ObfPl89ltT4cPAY19btnn890/eCuqbuWRImKmKGN/NkJLs7sw8tbIGNKWPdjQW/mBOhBOJhYFLMxOGMDqJBV542hkfYzrESrFOSDRwseZR9iY8gPv9NPVZZLBCITMCoB2+1R3JYgLO/lnIE2MVWcpz2ESijWuoR/o6TcBni3K7cxUBG8hiRmkOTYMDwxARuLViQeCxOpNe1mbhklysc8fSaKsfChcvG8siOxIkaLFklyyzYMAmOQfbx24onH1WJEcplnhaNu6HapxsfVOzPYnjp3ira7bpu3mnlwGCpTfOZF9LriP3w4IPsOSSAL1IEEWF1IHW+vrvTJu1V40aIIgassVzo0LAJZjQBP5860sM3ZiJO9Z2JO1KANyiwbRVVaVVYLxjxia5xNcck/zP10/qWFtFo8EjrXXYJXzp3RJpo/MjjjDrIRnmFdWVrDFQpUuOGFmm4PAbWFjOksLA8xSR/UN9DuWpBFO4BzZPpO6ymrrnX9pHOH6pE9Sf2XpDoBEQyqUR2LOGc+sqAQ1ECuVYbFx4i9jd6/2T3RuZqmnZeMNsUjOM0SMoKFoHxCkWLZFKoK/iI1IYuAuLdsWOaNh2tK36f1fbz/ANjPFLXfB1avrdHg6sa5qCm6EKB1jrEO2TOZ8QTQFFix+gVQSf0GoucGi3FTjifI7ZYLK89G65BulLQPliaYEFWX6WrAMAaNGqNGr0Ne1wtpXZInxu2XiivPW+vwbUAzPRb5UALM1d6VbNCxZ7CxZGhz2tFuKIonynZYLK49D8T7fdErE5DryUcFGr6gH5l5HIsC9cZI14tptdlgkiNPFLP/ABx46aY+TtGkSIDmZfSZSTS4FTkIxRJPF+n928q8s40ae3u+eyv4XBH7pG7hXecvevHJLe26Qm4dUkd/Liz3Ezg5Piisxa2ByZnIHPfI/TScG5zpS8q50o2OPDtiHHLzs+fmnrwr0by97AWNssEqCgMSYTEsjdryM00/vVe2tQvJFHja88GgLQ9QXVn/AMROmGXcRYLb+VLkQarJGjQkWAf7R+eSOaHOlvNKDzSpJ+tLjCsEiEvFNDKhPYLOAkhUeu2YnEV6i7LwSCO39KL+lRNrO6CNo5JQ0kZCE0oZMIlCMIwZIQywimDM4pyexqG0VHaKdfB3W4BFt9vtopXtSWKoqhDkfMd/UAAXy+TIE3jkBpoITAQnHXV1GhCNCEn+JPFzxyeTtlQv5kcZkkBZc3dUChVIJ5YAtYCn2aiBXdiAJRGBZ/CtMwpMRlJoDz+FOGrCqqv6v1mHbAGV6LfKoBZm7XSqCaFiz2FiyNRe9rBbjSnHG6Q7LRZVF/8A7lL/AOLzV+cd/wAs6/rqp/Pivf4K6OjZ6vLxVP1Tq02+kSBAI0d+F+bKvVlIRVKoF4KeSAMjelnEHEO6uPIbymjCtwretkzO4brTN0rwnBCWZv2zMuJMiqRVkkABeAT7G+wu61bhgZEKaqM+IfMberna7VI1CRoqKOyqoUD9BxpyQq3xBLbbaE/LPPg3PdVikmr7gmMKR7hjoQqTfdXhgi3nUP2eTEwxNXzeUWQBsQSQJfMYkA+hR/DrjjQtdAvJeYtv5USpGP7NAq8eyiqqx/mNeHLtt1u3/Oa0dBkvXUN6kMTyyGkRSzHvwPt7n2/lojjdI4MbqVwkAWVmvh7pcfVd7LvHiKbZGAEbNkJJKBNjsBVMyjgkjk+rW7iZ34KBsAdbjv4Dl+Afxkq7Wh7i7crbf+FJnCnbzKEm3TxRwuB6SjMSQatlHluxXghRwTwNa+BxUxw0dkacFWfh4dtxcDe6jv5qj8R9Qn2JZdxCodRwMiMu9FfSbQ1Ya/qDTCtX29IOLtks88vwku6MYGbbZMuFZ34+enetE6F0vyFa2yZ2DGhQHpAoCz7DvfP214npLHnGy9YW1QpaOGgELNkG0t/EfwtuN80Ah8sCNZQTIxFF8K+VST8undG42LDB23edacr912VhdVJ0gTFVUcUAOPsK1lONklOSZ458RjY7zaT+UJXSOcqCcaZgiAlqJoAvx99b3Qjcnns9VWxG5WvRN11Hdx+ZvJjBHIAVghXy2qj3fmRAbug2XA5HK67jeldglkOvH299OHFDIQcypW68PbZ8c4BJ3UszFiARySXbI3QHueRrK/m4g5l5TwwDQKg3/S5druM9qsiIQAhiBbDgBkIAPp4DeoEWfqBV/DY07Nl1O33WfPPwVyJ0D4+rn3aa5css/nJKXWuv167aWeTtkSxPJq+5qzwg+tADV9sT5nW85BWJcTDg4w2IZnd6n2/CuOkeFN9JFe4SGybCyNTAfcLGyj+d886pT4vDNd/hk9wy8yCkwY6TZImG14eyuJfB8nfOOUcZREyQ3RNhZY2JUHjkox44KXwuDpGJp+pnfr5aJGIxM8pydQ4D319OSq/F/jSTaxT7KLp0W1WaNlLByxcMhUyAqoyIs+piTxyB21u4eeOZtx6fjksx7XXbtU+JOJY4vN2sMiLGPLaNjHJGCq8R3yh4+YSKeBrOb0xGCWyNIrhn7KZgO4q58N9X8x5YHy8yLFgWrJo3BxLY2uQZXU0ecA3GWtKDEMnbtMNhKc0tNFQetqfxrE/KYIsfzDzZf5rrsu5Il3JB3chbeOWJ2+KLMVb1HBH9bABSlvip9JYkLzRA1EaKI0VrtunLGomhR43UrYMxkGGfrBDMQKQluKPYX3Go3uK5d5FXvw5hnijZTABFJNM/mZKCAWOPpBJYcUCcSBQo99Pbont0TxqS6jQhGhCxmHcHCOZgcg8e4cAWSRIszivckg/z1iB+zito/wBR9l6Ex7eDDR/SPda5vN+kcLTE2iqXsc2KsV9SfYe9jW0SALK8+ASaCySfdSTyvIxp2NO/equo47FYpZFkVeRosWIw55esdtO7hy59vzcvR4eERs2G954nl2fM7UfeymHFgzMC2JU85Eg1R9myofSiePcLYA+wmyOMdG73V85q2+Hkkab8K8i5tHKsak8uwZS5A+oYS/oftrSwQuz2ef6AWT0gaAbzPl+yVq+r6zEaELHfjcZDvNkqkgCOVhRqjahjfGPpq29gT37FcrtltpkTdp1JAG6qMRhnaI+lF5Od2GEUZ+VTdFuAaHsMNViHHXdn2dvP5zVgEDTfl29nL5yT98O/FLzlttNiZYkDB1N5KCFIY9i62tkcG/trG6SwbYqlZoTp7cjz0XY3knZKZPE3TTudrNCDTOhCn+8OVv7WBeqGFmEMzXncVN7dppCrvhztfL6dAKILBnN97Z2PP5Ch+mn9JP2sS7uHgFGIUwK5fpwzWRGeORWLqVawGKlScGtLKkgnG/vrmHx80NBpscDouuia5fn7r293O4lf8VI7zglGzPym6IAHCrfsoA169r2kBw01VGty/RhFa8GtFGhCNCEkdX6cN11qJXFxbfbCUg9ixkYAH7fK3+rXvrWhlMOBcW6udXdQ/t3pLhtSdgTxrJTkmdO+IkEu7/DhSqFiiys3DNdClAPDHsSw7jjnWpJ0XIyHrLs61w/t2JQmBdSbtvGVUBnLn3YgAnm+ygAfQcdgO/fWa4gmwKTQlKHoEbdZknxFRwRvVf8AxXLqG/MKh/Ug9xrROJcMCI+LiO4Ua8SlbA6y0wdf61FtITNMTiCAAossx7Ko+vB78UCdU8Ph3zv2Gf2THODRZUbwr4lj30bPGGQq2LIxXIcWDSk0DzV/wnU8XhH4Zwa7O94uvNcY8OGSqfidsFm2EkikFoPUCD7XjIvH2vj6qPpqz0XKY8QGnR2Xt84FQlFttM/SxUMX/wAtP/1GqEv3u7SmDRevCZvqO9+0G1H/AGtwdej6HH+7959FUn+5WPiyPEwzfuqTE30AkK4n7nNVUf4zrSkFhVpBYSUJ1k3a5WA/meRJwMgsarSXz+9M1keoYkWAKTWSVWSsd1CRGISVYyth6UxAWiX4BPOAbm+5HbtrnNR5pk8HnETRkUwlMhrsVcnEgfumlph7sC372nsNtT2G2pi1NTRoQjQhZT1TZHbztC3FlniPs0ZbivqUsKw7jg8BlvExkJY8u3FehwGIbJGGbwvDdRl/Dx7PH9lG4Iex/ZqCUjK9wVfDEixilGjyWPxYfBsH7tEtmB2MRtj7dezl7LkiACgKGqBNrSArRVM0wlkIMTukRoDGsn7FgXxFKLAN8kt9ATYDdhv3AE893deqrF2277SQOWp451p78lbeFt2m33IlfayBQpCeWIeGYnJnGYNgcDHK83sdtWcNNGwkvfZ71TxkEsgAjZQ13XacD8QICSI4NxIoNFgsagEGiKkkV+P8P5Xq47FxN1P5VBmBncCQPMJj6X1GPcRiSI2pJHIIIINEEHkEf+PY6e1wcLGirPYWEtcKKUvi14dXdbQSZRrJt2zHmOI1dTWcbOSAoagbPFqvbvrpFhcaaKwWFZpvVar5pC+YxxpcgpAAtliUkZYjgd/ppBMbMuG7nr4ndZTvrcNrjv8Am5a14F8HfgRIzuJJZAAcRQQCzQJ5NnueOy8ca85j8f8AyaDRQHmnxx7CaneuTWIBLEmqA/Tn+ms8C+1MVB4D6z+K2ayEksHdWvuPUSoP+oV1c6Qw/UTFu6h+M/O1CN2021fIzXRWu/INjvx7A2Rz2odrPfVQgbippK+JmwiK7Z/LTzpN3DF5mIyo5cE9yOO2tTouR9vbf0hrjW5JlAy7U7TRK1ZAGiGFi6I7H8xrKBI0TlTP4r2w3Y2eTGe8aCmgcc/m7dtWhgpTD11fT286UOsbtbKu9VFNUPS98X6hvYiQREm3oULGSux57kcg0e1/fVyWPZw0buJd5UoA/UR2K+1TU0v7fwVsknG4WGpA2Q9TFQ3ewpNAg8j2Ht2GrrukMQ6Pqy7LTQX4qAjaDaYNUlNVm03itu9xEFAZI4SzXy2XmUK9goH/AGtPfGRCx5ORLsuyvz6KIP1EL74h6JFvITDLdWGDLwVYdiL49yOfYnRhsQ/Dv22f3Q5ocKKr/C3hWLp6uYy8jyFcmNXQPAA4AAsk+/8AQadisY/FEbVABcYwM0Xvx5KsfTd2TQHlMP1b0j+bEa5gAXYqOuI8kSZMKvYflH5D/LVQ6qah9B6pt9vu94Z5o4TJ5ATzGCBgqHsWoH1MR+evUdEkfxwLzsqnP9yleMT+JMcIKNCy5v8AvK4DqK44IxzFfUqeCur8hoKrIaCT+sTSSTiLaItrIsk+4kulCPlgrVyLBXjgeta+YqsaZqAoCyrDcbvbAXNJHOzAgglcaIsgKxwRK92PPAJY1rlHcogHcrfwZ1SKNhGHUpPbKS9srBeEJJspgpx4FY++VhrDuTWHcnnTExGhCNCFH32xjmXGWNZFu6YA0fqL7H764QCKK6CQbCUOv+DS0sTbWOJVVXDFnYG2K8/K1gKDQsfMfz1WnwweNllDjkrmHxZjcXPtx3ZqRtvA/H7Wdif+jVVH5HPMn8xWlswEY+6z8+b0x/Scp+2h5/PBUW/8IztuHWOOQRCgjNPSni8iVbMEkkUFoBRxzeoSYQl1RtAHE5/m0yLGgMuRxJ4DKvCvm5Wuy+Hid5pnb+6rGvyJkLE/mMdOZg2D7s/Afj3SJMe9325d5P59lcbbwbs0oLEaHsZJCP8AZLY/004QR/0jvz/KQcTKf+I92X4Vvs4I4x5cSogXnBABWRJuh9TZv3N6YAAKCSSSbK/P/jHZzxdQli3M0s7D1wySNyY3BrAfIjCmUlQAKd6GI0ie65fPnPTenw13/PnnuVJvGXH1YhCAOwAr93huAKsoh4AuR+SBpTLvLX5f7O/7WpzqrPT5X6H/AFFP/QfGsMO0Ub2QpJGxisq5MgX5WHps2KBYgWQx1jYjo+SSY9QLBz1GV7tfLhS4JA0U5LPjL4hncxtDtlKwvavI3zOPdQBYVT72bINUNX8F0X1Lg+U24aDh8+WlSS7QoKp8HeJptlITg0kMlZoBzwKDJ7BgPbsRxxwRYxuEjxDaunDQ+/JRZIWlbL07rUEyB0cUxoBwUN/TFqN68xJh5I3bLh4Z/hWw4FUHjjcxF9iHkQBN2krWw4EaO1nngXXOrmAa8NloHNhGnEgJchGXarM+L9j/AM8g/wDuL/8A3SP4OJ/5Z8FLrG8VnPTuowN1x9w00awq7sJCwCn9n5Ypro97H5a25IpR0eIw07VDKs9bSAR1lrRT4x2H/O4f0a/8tYn8DE/0HwT+sbxWcTeLBB1ifcxnzIJCqtibyTy4xa+2SlePyI4u9bgwRlwTYnZOFnPcbP5tI6ypCVrPTOoxbiMSwuHRuxH+RHcH7HnXnJYnxO2HiirIIIsKRKhIIDFSf3hRI/LIEfzGoA0bItdVN4k6/BsIizY5tZSJaBdibJ+ws2XP9SQDaw2GkxL6Gm88Pm4KD3hgWV+E/FzQ759xObWfiYgdrPpYDvS1Vfw33Na9Bi8C2TDiOPVunr4/lVmSU6ytrgdWAdGDKwBBBsEexHtz9teWcCDskUQri6aihZh8YeuIIhsoyL+eUDsoHKqfuT6v0H8Wt/obDOL+vd2D1Pp/ZV53ZbIWkIGxUgj5PlPYkgVZ7gDnsPf7awzVkHinruO3P6j2/wDTUF1KA3kce63FDExTxXjwscTQKXdwOArOy9xzgW7IzL6no/PCtvU3+Ss/E1tEKd1rcCPbyQwi3EZXvwgIoF2N8mxQ7sftbC0MzZVQZmyrTb7tGZo0aylWKP1K8GqPKkGroijqNKNKH4mZBtZTJ8mNN+TEKa+9E6k3UKTPuC0XVlWUaEI0IRoQjQhUfVfEKxSxxoFkJdVkpvkyliiF0D6rlDUasK2uF1Gl2la77eRwoZJWCIKsn6k0B9ySQABySQNBIGZQASaCqR4w2eN+d71jg+f5iPHMr/eAr76h1rKuwmnDyg7Oyb7Fc7adZEV0YMjAMrA2CDyCD9NMSSKSN1Xp7Tz7jyfMJZvVgyhcQiRmwxGXrRgAbrGXscTpTtouNKYqs0ifEjfPLKkDIivtYkim3DHLJpEjdowqj1G6oC757XzyV7RQOZ1+cBzU4muNkZDT5xS3stle5hViWkkmiDmTlqzUk4LxFar+8xJAIoaqvk/wnEZAA1Wmh378zuFWnObRzzJrXXw3d5tbjevJpyyDxL4X3O46pKwgcwvLGC9UuOMasbPtQP8ALXpcLjIYsI0Fw2gDlvuzSqvY4v0Wv3rzStrPfjQ97aBTzc9/yjcf72troQf4rj/l9Qq8+gSt4H8BNuwJpSYtvfGI9Uld6vhVvjLn3oe+r+O6SEB2G5u8h++SXHFtZnRadB0fZbNBjAi+2WGbGlLEliCxAVWNk+x1h9bicU6tonfV0PDRWKYwKRuuibTcLbQQSA9mCrf6OvI/Q6UzEzxH6XEd5/C6WtO5Zd438Efg/wBtEWbbk0QfmjJ+Wz7oTxdWOLDXrfwPSP8AI+h2TvI/v5kq8kWznuVR4R6Gu93XkliihGYlAOy0P3r5sjvfvqzjMQcNFtgWbAzUGND3UnyH4XqhuHeTxsf3lFH+aFdZDumC4U+MH5ztO6itClDa9f3TzCD8duDGZViEi0CcnwDctkOOayJ++tJ+GhazrOrF0TXYLr4EsOcTVpql+FYYln3kjOe7Mlk/mSxJ/nrPHTJaKEYA7f0mdRzWeeJemfhdzLBlkIyvqIq7RWurNd/6a2sLL10TZKq/chIeNk0nzwJ4d6lHGGWcbeJ+RE6+YeffA0EJ79wfqNZGPxWEc6i3aI3g157/AA7E6NjwNaV148/Gw7NpItwfSR5mKKpwIIJU8kUaNg2BZvjVXo/+PJMGvZrpZJzU5NoNsFZp4V6JHvdwIZJWBkR2LAWchzVt8xIyJ/LuedbuLxDsPHttboR8y03KuxgcatbSmx3IAA3K8CuYB/3ONeWMkRN7H/2/St07ivh2289tzB+u2Y/5bgaNuDew/wDcP/yincfL9qnjeSPc7tGdVZkimeZVrFcTHSIS5L3HwSSORwapt7o9zXQDZGhIzz58BxWfih9dlQ+vbaxt4yqJEZrMbGQteDOGkaNsjIcS3uLXknut4b0gcVas8CFDtZIlcniNXUCRcyzrj2y9TsCK9Xc0Trme9Rz3r4d2+5ZIygjRmZqf1s3kTKCpxOC2RfzNY/WiqRVJw8N78gjbSEkqtxOf3kWgVY/xrY5/eBB5IanMdtJzHbQTDqamjQhGhCNCEpxeEMBORID5hYgCNAW5L05oZeok3w1k0y8Usxgm1LaSU3iqWWOTa70eXuIpEMYo2SDiYn/ibFshIOG+bgAWzFQ/4G0DlS5gMSf5QYRRvIcQcv2uH4Scp5x8qFKUh5JR5YS/UWWsie4HK0UNZA6zWwsqjmtaXHyCT6RkMqV7H4sO12M8EimOdA6RnvTtZVT9CuV38rKoIPIGrmFdtkRHX881RxrNhhxDc2mz2HgUx/Dfp5i2MRckvKPMORJIDfIOeRSVx9S311ZkILyRoqMDXNjAcc1jfWN15m73U64qTuJgZSDwFfBFU9yxRRaoLPHqXjWfPm4g8svU/vLkVpQ5MsePt+s+YR4K27zb+Bky8iMvISaVScWW1X3OTD3ZuTZ9tVsc5seHeD9xocTqPTsHALgtzgRp5fPHtWwa8ynI0IXNdwpcoLyUAn0mubr1ViTx2uxwfcakWkN2vnui0kfEnpx3U+w2wNeY8pYjuqqELH/ZJr71rV6MlEMcsp3Aed15pMo2iAm4wqrbXbqfLjeTyqU4kKsMjgL9OUUce16T0fGJ8R/iZ6k/tdlOy3JLEvVjHKH3O528beTZSRVcqVcIxiBYANIjSfutdEcgEa3MLgo4mkDWzn84JD5CV18O9TiInkjmEvlboI8pUKZY5nKR50FVmViKcAAL6RxpHSWHD2EgZgWO7Xy91KJ1FNW92qSxvHIuSOpVgfcHg682x7mODm6hWiLFFZz8K+kmHdb0N3hIhB+vrYk/qEU/qNbfS04khiI35+Q9yq8LacVou+lxjkYd1RiP0BOsWMW4DmrB0X5/8KxZ7rZxgdp4ifyDKTX04X9a/KvY4s7MUjj/AEn8FUWZkBfobXi1eWYdT6ekniFFYAqQshB9ykJI/PlF/QHW/FK5nRpI5jxP7KrkXKtP1gKwqvfdSjjinbcsghQlD6W5BVfTyPWTlXosc13B1Yjhe57RF9xz3cfLTf2qJcADayTwUY/9JbUQl8RJLjniDh5b1YXu2Pckm/tr0eN2v4r9vWhpxsfBkqzK2hXNbfryitqt671mPaRGabLDIKMFs8/rzzfPGnwYd079hmvNRc4NFlKmy61DvN6ZdvkWEKRgOCAHDyMGZf3gilm79yo4JUj0OCw8kEZZJxvLsCoYlwdRCZN50gMsYVmVo3zyJa2JVlYsUZTZDHsRVAduNWrVQFU/UNurRSAuHRltr83FlUrkbaVlZQD3PH50dSCkFYL0grJAQABD5lEcAB2NgD/DXHb+WuWuWriH/jO0o1+2b9R5E3H5dj+g1KPVSi1Trp6ejQhGhCNCEaEJB+LPRBJDHMigSpIFMnb0ENQYj/pMAD3Utx3IPTN1bTYsbwuDDdc8AHZduPA7vE5JF3nUHn2ccUU6bXeQKYX80AebERRIbBqYGiaru1cMulbIjO03Np09lJr3PJbIKePuHr2HcpXiBTvN5FAqSKs0iLbI0ZdUHls4yAvgORV8Iv1oGFjIcZDuFDv/AEu4uS4mwA/c6z2N49pWx9S3awQSSnhIo2c/YIpP+Q0xRX5q2xZljtc3KcCiQb5Y0aLgnkk4R88lyBqg7Ik3Wefzd5u7FebmANcvnb5N7U0/Dnbht7JL5iuUgxOLZUWcAAnheyHhQAL/AFOf0k7ZgDaq3dmg8d+8koGb7u8vnwALRCU80d/MCGhZrEkXx8vcDvzwa99Yv1bHK/nNMytV7+I9pG4hbcIJAwTEtbZcCj9/z04YWdzdsMNa6ZKO20ZWrfVZSVFutwP9JQIQDW2mZT7gl4ga/MA6uMaf4rnD+pv4KgT9Y7FN6m00bJLAVVgsiMzRmXBWAYuEUhmYFFAAu77e4sdFYlkLyH5A71CZhcMlnviDw/8Aifw8kpeAoiwuXUHJc8lZXMmLFRIwYZFmKelTZrejxEZeWhwO/I38+Wq5aatTvD/SI4trJHG6mPcSjzJJHFBYgzKAYxj5mVsQCwVUYsR8gVPimsfQBJA0Gv6Ck1hpPfT9p5a1dsaLECheIX0r2VaA4H+ZJ15nETdc/aoAbgPmZ5q01uyKUDocqGbeBI1XGcKzA8u3lIST9KuuPp99SnDgyPaN/TlyzKG1ZVuyggg8g8EarA0pJS8O+AINpuPPV3crl5atVJfHcCyQLF/f660sT0nJPH1ZAHHmlNiDTabtZqasZ+IPUDH1ZpI2KvCI6IF+rANXfsQ1H7E69R0dEHYMNcLBv8/pVJDT7WoeFetDebZJ8cS1hl+jKaNfb3H2OsDF4fqJTHdqyx20LVJ8UulyT7RTGMvJk8xl55XFlJAHJK5XX0v8tWuipmxzEOysVfeD50oTNtqzn4cj/wB5bWj7yH/8MmtvpL/4r+7/AMgkRfeFuO5kIAVTTvYQlGdQcSbbGqXj3K32uyNeTaLzOg1zrw/sVcK59T2Ec6eXNGJEJBxPax2PcdtSilfG7aYaK4QDkVQR7KLabyJI1WOFtvO9WaDB4MjZPAK1ft6fz1u9HYiSZrts2QR6qji2AVSthGZuXBER7RkUW+7j6H+D6fN3xXR0VLRQpNwG/EOtEApAOxU9r47H1SlT/g+2jgu8F13W3aK2ikJbAhYpGLhqsgKCwOV8ZWeDzdCujPJAzyTD0uDB8yJJnUEKFgaJRfcjzWot7ZZcCxxZtzWBqe1garSTq2AykgnUfZBIf9mFnb+mpqSnQTK6hkIZT2I50IXTQhGhCNCEq+LfEflEwRKjOV/aFxaKp9ivGTEe1gAEE3YBrz4gR5b1cwmDM+ZNALLOrbBkP4iFCzRMHlIUYqvZSVACqLGIAAFZfSwYCVz3Frvt8KPJHS+HZE1skZO2O+xz5cPJWXhSSRepdPd5odwZVcAqbMSlHkxYUMJP2hPN/My0ONXshGWjcf0soBxlD3EZisvEp9+K+6w6ZOostLhEAO58x1Vqvj5Cx5+mkONC1aaLNLEnksGz6W9R/eMg7WRx5g/vNjEvFBhzqgB5d1e3YLcd5Cvk/OPv300c08/DaIEzyAs2SwrZZWqldqGHpHz9l41kdJuP0t/1enHPdvXdTfIfMsk7jWUur8/TSed1FiSTnu/T+TTgDue1H2+g17Jo2MMOTPw1UtXd/qv0CdeNV1Z14v6r+G6zs5GNReUFY/QO8isT9h6W/wBXW3g4etwMjRrd+ABHqEh7tmQFaLWsRPSd4iydFMHlGXcbeQu7sAAHMbxxvkpU1FdKePUxIActr07MMwMibf2/VW83+/wOCqbZJcVC8GpvEMZ3IJl8/wA4xNGA+HlNGWJYorZgFB3AskkkgB2JfHDKJnkjKu3u5aqLQXN2QmXe9TTZbTzJbUItKhILHvgnc29AA8n3N0L157qf5GJLYtCT3C9exWtrZZ9SXfhJvGlh3LObdtyZGP3dEv8ASwa1b6YYGSMA0Da8CVCE2D2p61kJy8TZYnDHL2yuv1rn/wA+2utq89EIilVrxYNRKmiDRHcGuxH00FpGoQsX3nRp+pdQ3L7dfR5xVpGNKuICD7kkKCAOeR216lk8eEwzGyHOrrfnn6qoWl7zS1zoHSU2u3jgTkIOSe7Em2Y/mSTXtrzeIndNIZHb/gVprdkUrDSV1ZnB0uOLxCgjGK4NKFHABaJ1ND2F2a++t10zn9Gku1uvAhVw0CXJaXrCVhU/irrw2UHnGNpBmFIUgVd8m/axX6jVnCYY4iTYBrJRe/ZFpY6R4ni6jvIQIpEaJJG5pgQTGeSp4AZVPIo8D897CYJ+F2rcDdeV+6pYmTaanHqLsIpChp8Tj/iIpePc3XHvq2NVSGqk9N8LkoVkuKCwQgPrIGNWe0a+nsLbtyp405sfFODN5VnuOo7XZweYgBQtjaHIuwvuxNsRRsknUnlsbSXZAKzBA+V4jYM1QbnxpuHfy4IFViob1myAQGvuoHBHe9LdK7b6uNtmrzNV29l8VbjwcQi62Z9NsjIXdXoedHcuXU+ubxU20YkXz5ixJQIwotigBAI+vbRI97dhuW0TnwHHXt8l3DwQPMshssaMrNE+HMeYXH4j9e3HTGhfar5h3Abzb7ZRhAHoAjJg1E/RF+mnHVZwC0jQhcN9KyxuyLkyqxVf4iASB+p40IWGPuGd2l81jM7oBMGpuwYlSPl4LUBwAAKoVrU6pmzsgcPn5WZ1r9raJ4/Pwuc23U+YSoJaVeaHPyAk/Vvm9R51LqmXtbIu+A5ftR61+zs7RqrIs1v/AEmfwz12KOFtlJGFinaWPzkNkM5ZRkhUelfkyyNBV4CjinNh6tzdLP7VuHEXTXa0P0vHhjw/tIN/Ep3DPKksihQuK5KDjZCmvcEZctQ+xruxTnuLDSdH0eIwJQD2m64dilfHTeERbSIAnKV3NAH5IytHL0j+0uzYFXRrSpPtT4/uWOPuwxxtWLHlcvTf1Z2Nu33v/CwHGlhlC/79wGnywml95fPHf8orRvhvvYtvtXy8zKSVmxSGV6AVVH9nGePTf6+/fWH0nG+WYVWQrMgcTvPNMjIaPnsm2LxBExAVdwSSAL2u4UX7WzRAAfckAazjhXgWSP8Aub7pm2PgKx3ovSJot3B58TpjLFJKSjHGmD9wCAOOaJ781yB6aeeN8LurcDYIGfd8+FVWtIIsLXj4q2XN7vbgjuDKoP8AIm9ea/hYj/lnwKtdY3isx+Ku/im3MTQyxyqIgCY2DAHNjRIPB5HGt/omJ8cTg9pGe8VuCrTEE5L34L8fttI/JmRpYl+QqRkg/hAYgMv05sfl25jejBO7bYaO/geeW/8AP57HLsiinuPxT0yVADNAFssFkXCibs0wFNyee5s6yP4eMjdYab4jP8J22wqDvfH+x24bymk3Eh7kF2v6ZSymyo+xarNDVj+Bi8Q4GU12+w/Sj1jG/asz8Q+I5t5JnNRC/JGOEQHuPqSa5N3+lDW3h8LHA3ZZ3neUhzy42Ux/CzxAsM7wysFScjHsFEg4/TIUL7WoHvqj0rhTJGHtFluvZ+lOF9GjvWv680rSNCEp+OvEybKAxxECd1IjRaGAPdyB2A5r6n9SNHAYR2Ik2nfaNTx5fNB3Jcj9kUNUo/CTqAj3DQj5Zo75a/XHZ7e1qzff0A++tLpiIuiD+B8j+wPFKhIBpa1rzisrxMimi3AU5XdAUDyftV9+P5ak0nQb0LKug9YG5695qm0bNI/8KxEA/riW/XXoMRhzD0fsHUUT3n90qzXbUtrWNedVlcN7s45kKSosiGrVwGBrkcHU2SOjdtMNHkggHVKviLou32qxTQINu34iBWaNjGCjSqGDgEKy19RrW6Pxc0kuw9xIo65qtiI27BICZulblBvY0kVzKwtFPpWJShOVd2lYcG6xBofvZbzNlrtk61aTHhn9UZdwNKH1SaWffT7ZpGKFHCIDQvAOvA7mx764HOdM6MnLZ/NZ34q8I2R4Rk4H1B+fcTlw4Jd2DmddvtOf7Zj+jY/5Ux/XVSJwe1kJ1BNjkLPqR3LTnYYXy4kb2gA8zl6NPejdNDLuZ2lkZEyYrguRb1UFHIA49z9ND+rfM8yOrdlvrLgeCIuviw0TYWAmrz0F58RxTZ0raxSdQjCuSNtCoVCv0FeprrIFrNCr1eLW9bkc2iq4XvvsypY5kkGGNtye69q9a3V252r/AGUC7l3mdQ0ZpIQeQVW7kHH77MaIsFVjI76mqautCEaELJPH+1RepgoiKTFGzEKAS17gEmu5orz+Wr2Dbv5+h91Sxbt3L1HsqCNhSH2t5D/h9R/3hq2N3efniqh39w+eCu+g+HneBN5K6pBEGZgLLsUYFgBVep1Ze98/fVKbEUC2t2v5V2HD7RDhxyH4S7DJIjIRX7MB8if31Klfv3BJ15xv/N/zD9r2smf+7f5D5UB6qoWUTO0xjuWVmkcYo7XIxkFkRSMBRAAbHgDViVx2jnl2kerfK1hxNGyMs+wH0PopEm4lU1mIueAzILP2pwf5rpIawi6vx9vVOLnA1deHv6LR/A7u2zRpCSzNKe90PNegPsBWsTHhonIbpQ/AUASczzV7qmur7ehCp/EfhyDeRlZVGVeiUAZofsfp9VPB1Zw2Lkw7rYct43FRewOGawXqmweCaSGT542xNdj7gj7EEEfY69fFI2Vge3QqkRRoq58MeDdxvfUoEcP/ACr3R/wju/8AQfe9VsVj4sPkczwHrw/PJSZGXJ/2Xwt2ij9o80p9/UEH6BRY/mdYz+mZz9oA8/z7J4gbvXre/C/ZsP2bSxH6hsh+ocH+hGhnTE4P1AHur8IMDVnu98HTxySIDHJhII7DVkSAex7EAixfHNXWtmPHRuaHGxYv56ei43ByvFtrWtVUdT6c8DmOQC/tyDx7H376sxStkbtNSpYXRO2Xpv8ACXiXqrhY9un4hI/SfMWwPs0pZeQOwLXXsdZuMweDbb5Ds3w9Bn+FJj36DNNu6h63ItB9jDf8GeQ/Vldf5azmO6OYcw53bVeRBTT1p4LNvEHhveQSXuEZjI4US5Zh2Pb1HkH29Vdvprcw+Lw8jajOg0qqHZ7Ku5jgc1cdE8IdR227il/DFhG4JKyxcr2arcG8SRzWqs+Ows0LmbdWOB7t3FSbG9rrpOfX/iAm1by5NruFkK5BXMQBBJAOSSP7g+2szD9GOmG014rlfqAnOl2ciFSb6HqnVYAyiGDbSciMuwLj2LHEllPcfKD3o8HVqN2CwUlG3OG+hl2Z5Hx7VAh8g5KL0DwZvNluY9y6RyLDkWWOQWQUZTRkCqKyvkjgHTMR0hh8REYmkgmtRzB3WVxsbmm1oG264XUP+F3AVgGDDynBBFgjy5WsEaxnYcNNbYv/AKh+WhPDuS9Hr8Y+ZNyv57acj+axkDXP4zzoW/8Ac33Rtj4CpXTp4t3MkSkOqkSyAqRQQgr8wHJkxP3CtrR6Lwj+u23DIflKmeNmgoPize/huppNjlUYNXV8MvfWzM8RzNcReVZdp91cwcJnwb4wa+q7PYPZd+ibPcS79N20WKFQWPygExY8A8nnTQxxkEhFDZGW+9a7udJD5o24YwA2Q86aUDr365WrPo/hKPbTNuHlHBfEUFChr9ye4X8tDIWseXjU35m0ubGySwtiIyFdpoV+9O9ctv0zpiAsqierspnOeP7seXP2q9SEbAbDR4X+bS3YudwovNcsvxS+bXfwbiQ0jQpIVzXyZFeUngCVsMY0P8N23uV9SmaRZoDgnADQuL7oQo+/3ixRtI3ZfawLJ4AGRAsmgLI5I0IWNeIus/id5LJELpSEBK81gvDKSp9Sv2JqxdE1rQwthuWufp7KhiaLs9MvX3S9vtyyxsAE42xxpiSBwCxXEGgMSffU3uIaf9PFQY0FwP8Am4LRvGO9SPabXZwNmrJG+Q5Lrx5fA7mR/UK7lT9dYeLkNbI1cvRdGQt2+sd9rBft7pf8QdA3UPT5CYTlk7khlYopjVBkAewIJJFgXZNA0tkOywNPGymy41r5nvGVtLR87UrMhtY8S7leEyaY4jiyMkhT+v66rhwP1XQ45D0LiuEHJtd2vsAvbQmNGspGoUmhKIzwOwWFV+n8R1wODiKzPZf/AJE/hdotB3d9fgD8rT/C+2Mez2yHusKX+eIJ/resHFP253uHE/lKYKaFF8cdTfbbGaWM04Cqp4NFnVb544u/01PAQtmxDWO0z8gSuSO2WkhKPw88Ybvc7oQzMJE8tmLYKpWqpjiAKJIWq9x970ukcDBFFtsFGxv9/FKikcTRWiCYiTBv3haUrdhWWTfKDZFDj9eaxdn6bHfmPIaqxeazDfdDG967MtXFGY3m+4EaDH/WNL+WR9tb7MScP0e07zYHic+7XwVYt2pCtVRAAAAAAKAHAAHYAew154kk2VZX0nXEL5G4ItSCPqOddIrVCSY+g+eZ0JkKh3VPLKh2R2Jag8Z4T9mCx7hibNqD6TDs+lrzlkD4Dt38Ny47Eu2Ngcxfaq7rXht9xuoYGNbdAXeTNbrGPJKAHqDtjlQAB9yDrr5G4SN0jcyaAHPPyUZZnT7LXbr9FoWx20cUapEqrGo9Kr2r/wA+/vrzkj3PcXPNlTAAGS9O7BlAWwbyawMaHHHc2eP5/rwAUbKEp/E//i0H/W4v97Wj0X/7rv8AS70SptB2pxOsxNST4i8ItvOpRySD/gqQKG5HrYSSHCu4ByBJ+nHc8auGxwgwpa37y492Qz8skp0e0+zonUDWUmrPPit4jKINnETnKLlI9kPZPzb3H8I/va2uicJtHr3aDTt49357EiZ//CEx/D/deZ0/bH+FPLP/ANMmP/dvVLpFmziX8zfjn6pkZ+kK/RrFjsdUyKU0bDqKQyTSPd/s41UVbEB5DWRCjhuSSAAOSNek6GaBAXcT7KpiD9S9bXdx7qVZI5Nl52NLT/iGxBJsBWQA8myt/mda4KTZqt3Dcq1pJv2hnLMY2fNmxEWIEij0u+CnLCQKxW0ZbZjZ0LiibXp6JNTTKz+gMsSIuPmxhEy8qFvL9StIpEi8nua0IUTpO62/mQuNxuCXnSJRKzSUcfTY/EGlHmqpsXlIhK36tCE07DbBRsWF+tkWjfypBOyryT2JvQhNWhCNCFT+LWUbVyzKvKgF/lyLAAPZFxk8MLFqWGou0K60EmgqjqPhXbzL6oo88lcth6SysGOSXTKxFFb5BIv31UbO9uV5cE0xNJus+Kq954VDidfJXGRGDgJGFvEKDtlybyWxyvLgsbINnTBOR3rhjXDovSZJ96kzmIIiQyBFsEjyVw8tKpYQ90cj6kYVzwPjPW7ZO5WG4kDDGEDMmyU0P1tWLRwW8qsFNo4VTkQ2RofKATVi/SAfUNScQ3VVQLSL8TJJkhQNt4vJz5ZIryenAGIfIcW1diCPV3UrLy8UMu/9fOCaxoabPhSRoVaXy4BA8ayukZPkrEAHYKeLZh6b99V3Uy5C4EgE6k6eCe5xLa2avkB7raQPpryymofV+lxbmIxTLlGxBIBK9jY5Ug9xpsMz4X7bDRXHNDhRXjpHRYNqpWCJYwaurJNdrY2zfqddmxEkxuR1oa0N0XLxD16LaRF5DbfuRg+p29go7/r2GpYfDPnfst7zuC45waFSfDqGtq+7kZTJuneWR6oLRIA5r0rRPeuTRrnVvpJ3+MIWjJoAA+byoRfbtHemraKwRQ7h3AGTgYhj7kCzQ+16znkFx2RQ4Jo0WG+OWnm6hJHPd+ZjEjfKEJpCo+hFEkdzf0oeswAjjwwdHwsnnv8ABVC1z5AzeTQV3s9k8cC7dZpsMsgie7HvSqCSPfHn69+dVTMDL1uyL555c7y78luP6MgZDUjj2g14V+M1b9L6buoUxlgYoZ1dJM4g+TlEIYPnaNS3fIxPcMV07/aOGNVkaNgA1lnl7ac1hmAscQDtN3E5Hv8AdR+oeENy7mWWFcVVURIWDeXGihVUZ0xoD90WTZ961EdMRtGzEa5kZ+oCZFg4HuvEkkcBp31mV28PdU/Bg4nLbn1Mp/dHuy/Q1yQe9ex51UxbDinW/wC/S+Pb7rWd0dFHFtQaa1dju3q9+JHX5NntlMNCSSTAPV4jFmJAPBPFC/rftqn0ZhmTykP0AuuOizJXloyWXdO6tudxPt45ppZI23MJYOxYAmQC/wC73Patb8kEUUb3MaAdl2nYqwLnEXxW67qJmxxdkxYMcQpzAv0HJTQPuRR44I15JhAuxfbeXPL+3JXSusbWAaIsXR7j7GrF6iRRQofWepptoJJ5PljW69yewUfcmgPz0yCF00gjbqfnkuOdsiyvz/uN6087zTMoZ2LNeRHPGIC80BwBY4A517JsYjjDGDIKkDZsrWPhNuQ20kUfuTtXAXhlR+ykheSeB2153pdlTA8WjyJCswnIpm3alpY4iWwcO7c1wmChLFHElsj9cSOxrSMGxriXEaet5qbuCo9xs40mVxADDIxYKlKzKkTMxjApYlYqrNIzoXEYUBrGt+JjnNo/O32Vd7gDkpm13X/B5BukJjgY+ZkWLxAM2LHlslSqEqOWtCaBVqhJA5rrbqpNkBFFWnSSJ43ikJk/E7cFwVxYzRKqSeZY9MjIYTiVFYk0R20GmwCqxFFfNiJXwaHaLGrJExkdc2vzIwU9RWsUjDggEXjwpWmkuKVDtuoDGzCoWQOfkKsg48rhFKkkkg844ocmsqBC7bvdKj7GNnDuN0y8EcHyNzWQB4sA8fXQhNGhCi9Q6jFAoaaVI1JoF2CgmiaF9zQJr7HQhZP406y+9ZWU4Qxm40NgsxsByQRixBxC0as+5IFiTo8yMzdXKrUMP0oIJLDb7yD5eqruh+OJduoF+ZGoHock1fZUY09+1YsBwAus1+EmYLNEdtfmlp/yMJOQGgscd1WD4frsU/rHjpwjRwKYy4JLvI0hHcHEsKSj9mI/hHFQgjMx+ndvPtvRPEzCgGU3egF595que9d5vEMs8EGcUCpDeLYC2xQkhVlB8tFVSGpwWPGSUQb0zQ07INqlhwXt23CvmqYek9YaWOSERrEsaMDImSBKHOKYmmU80GI7EMfap1Od2mnI0lvxZs/ND7hS8e4C23C02EcjMvALqF8txSsbZK/eLaHQNPz5mpNlLdEteC8Zt9CEm83ys5X4lA4XAf2jt+84P6aoY648O4ltXQGnG9wG4Jm0HEAOvx9SVrOvOJi4lVV8i1M+KcsaNWQFUmsuT2Fnj6alZIobs9ELtqKFkfxg6ay7iOfvHIuPYell9r7kEcgG+z69J0NK0xmPeM/H5+FVnbnafvA4B6dthQIMQBH87/resfH2MS/tT4/sCu55gilm4VRZ4J4H2HJ/TVRrS40FNI3iidn3Tq3aLFEH+JFdmH3JYD/UGtXDNDYQRvzPiR87Vq9Gxtov33XkCq3w5v8AyWilKl6Uq4BFgmsiL4yDAiiRwW0/Ex7Ycy64end+l2aJ80DS3MjUc9/eCmbf9SM7bV4GJhE4WVaxIe1Zcgwuqvt7lTyORRjiEYeHj6tmx2Z3Xzistzdmw8EHKvH2XeeSLaTyTSzuzTXhCuR4GANKLBIIHqNAZEcWSYtD5owxrRQ1Pjv9MyaQ1rnkNaLOenqkeVfNaU9g5k7exdmYj6HG6v63rUB2A3lXkAPNbMMNx7BO6rHE612e6efw8fU9kBOtZEg4mirozLkhN12JF3waN86ytt2DnuM/sEXR+a6LElioljtxSNv/AAWuy3ewKytJ5m5T5lArFkYdu/vf6a14+kDiIZQW1TT5ghVjHsuHatZ15xWUaELjvNqkqNHIoZHBVlPuD/576kx7mODmmiEEWKKxvd/D7cGWQbYCSFWOEjMFyH0F1ZHYsPSSOD3A9OzpSIMBlydvGvz8/lVDEbyVh4E6oOmzTw77KHNUKhlZuQWHGAYUQe449PfScfD/AC2NfB9VXy4ca981KN2wSHJk3XiCOVw6sHillj26veIWN5I1l9JAPmN6hZqlVSt0+uYPCmJtOFHU+nd6nPcpOfeYSr8S03U3U9wEjmKJ5cS4BqrywwBriyZH4+jH761YR9AVd2qsPBm0fb9L388ive7Xy0AGRZVVw8tfvKA7k/Xy/uLhIbeANy63RXMRafdMxm8ooiAo6DzBIhBDEFf2YcOKYKrP5IIKgUeYdtN+UuyHNaBtNpPPlI02INx4gMQcTizUWCgllauD6SPfVlKVDshGu6VLVRG7kWKsK7Zkn3P7Mn8qHtwIUeeGStrJIfV/pCA5c+oEOp780c65960IWk6EJB+K05K7eJQQzM7h/wB0BUKn6m7dfaqvVnCg7eXBVsSRsZrONtsxmEYAUWelJ55+ViPm5bLkDuo5o6utYLo9vzj/AGVNzzVjkPnD+667zbpnV4VgVqhZJdT/AE+nIoHUJ4GSjYdplyvVMw2JkgPWM1zz1rL88Fx3GxUnGEp8jlVJBVSSlnsSDyTzYvUP4sYeXx6kVy3Jn82V0QilNtBvnnd5qd4c2D/huo5gsU2+ESls6Z8ixRSTRGK81yfyOszEAskDTxzV6J+2yxpuTZ4CLIkU254knWX1SJiykTsAl8Yo6hXCUMiGIv2VO00CExrrOag/ETrY222kW2aSd/LX0/2C4MMjZYF2Fiiy5hnYLw9xjDndi6SAqf4TRsz7iQliAsaDIAEcsxpRwFPp/kdZPS5Aaxo4k5dw8U+MkmytH1hpqzn4vbwIdlfYSNIf9Qx/19R1t9DxlwkrgB437JE5qlox1iJ6XfGnT13e0niQhpY6YKCCVdRkAR7FlNc+zau4GUwTNecgcu7TyP4UJBtNIVD8IuuLJtztSfXESyf3o2N2P8LEg/QFdXOmMMWydaNDr2j3HqlwOsUn/WMnpb8R9LQyjcSmQQLGfO8rHP0mw3r4xC5BsQXPpoca1ujZYiRFJeZy79x38FL+TLCw9Wct/LmuHi7p/T12C7jZMschKCM29yWPMp1YEtI0SsQzgH5fUBr0n8ZkhDS3wVH/AGhPCHPa/nnmD85JT6b1aUpipjX8P+3JBVTI3qGTB2GeK0tD+6f4QKGPwDIJBqdvIZHLlkMrOfwruDxzMSHPnuxwr1PdyUWHdTbgpti9LJuGcUBkhkYtIVbghQC7UK9x241pN6LhhHWOzNAcjWljfos9vSMkkuzD9I47/H9J46x4IbbrUe4jdiKjhMZQmv7wZqXtZxoazMRBHE0vc6h432aL0cPS0n27A7svdX/TNisESxryFvk+5JLMf1JJr768zLIZHlxSXOLiSd6X/GCXu+mf9YY/yS/+7V3BmoZv9Pqkv+5vamrWcmJG6p1Y7frkQY/s9xt0jP0yzkwP55cfk51rxQCXAOI1a4nyF+Wfckl1SdqvvEHVkUPAJo4pGjJMkjqgjDWobk2zXZAH05K2Lp4eBxIk2SRegF3W7l8oFTc4aWvsfXIFZYhPtgQKCBsSAKFAWeBTfyH0OunCTHMsd4I228QqfxD0uLfHbzF9vIkJJKLNxIrBbGYHFFQR/F2tbvT8NO7DB7ACC7fWlcu/u5qL2h1FSo+g7eVI5tmqRgZegKuDEgxvYxZRJWUZYq1gsCD6SvY8dNC8tms/n+2+skFjSMlQdYMpWUDyyYVwPmY7hnwZRQZokLhC9nzAyjLiua2YJtpodnR7vwSkub5Ls0PmTkT7keXMriGUy+XEmCxZW2QzRS1pHQBdGNKPlm36zTcuPn58UH6dc1cQ7ip/MMjO0xREddtNEkqxxtIKX1s6tnIQ6kj0CuwuxFGIxQSnuLjZVgGEkTEbyJATmI5JyoEWJbIqxyXhlJDKCK5rnTFFcNx1rYxs179GQx4JEQoABjCWhd0Ug8njg2dCF96Hu9tPNBBtszGH81icSpYFXUqY2ZQB5RB7fOne9CFpehCi9R6bFOmE0ayL9GF0fqD3B+4510GkEWso65tY4t1uEhXGMOOP72CliD3rInvfOXsQBp4SyyzxWXiqD6HBQJZaKj+Jq/oT/wB2rBNUq4F2ue/LCJyhpwrFe3euO4I7/bQ+9k1qusraF6Jj8SdG2pjkEcS4kRxC+bIibcFmu8nIxtjZOI156RxMgtbrGgNoKN1DxDu4t1KXjVJaMciSMZY2BIKYqrilCVV0T5jkgE1pE07oncb8lo4HADEtLiar57Jc8W9Qn323SJIQVRTKke1hassoxmygsQAhcce7i9TindI4giqUMXg2wMa9rrvlSrPBrD8O+1LKsk25CtEWjWQ0iYjCXgqWLXwTxVc2KuLDhOJALpuWRI1N6b6SYDHR29OVequPxR3D7QvdQtGS8g7L5rpy3YSA4Zc947+mqnV9S2QDfeQ7Ae2ta7a4q3sDZLxmMiOzMeNkeCi/GOTzH2pjZWDRzYkEG7wHH1J9q76Z0KNlr9ob2+qpz6iuaf5+tbdYf2swQhAXAY5p8oNhfUtFgCeKsdtYwgkL/pbeeXA+OR9VYvKyuCeNdge27iP5H/w1L+Bif6Co9Yzis/PhPeNvH3HS4y8QfKORWRACwtlqVlyAJIoAiiNelgaZcOGTNzqjfLf83qo4gOtq0DpnVN4q1venzxMo5eECZD9wsRZx+QDV9dZGI6He03EbHA5H2Pl2J7ZxvVP4668rQrCgkDSm2zikj9CkE/2irZyxBH0JvVvoXo2QYnblbQbnu13e6qdI4gNgIadcvdISxgGwBf1rXsqC85tHS14LKcrK3wALFg8Dt9xIf9nWTinF+LY0bq8zfoF6LAMbH0dLIdXB1dw2R/5Fdf8A1BHFEdiD7H761iARRXnWktNhPHw33NtuA7WzFKLNbMT5hPJNk3bfmSffXjv/AFJFsysLRlR/K9D0VIXxu2jefonqteaWolXxFMjdQ6dGHUyLLKSgILAeS3JHcDj31oYZrhhpnEZUM933BLd9zU1Y6z0xZR8ZvRuNs5JX0NRBogqwPB9j6tei6FIMbxzHmFWn1CZtj4lfd7aBoQju2HmR8+p1cXGCLIzCu3ytSKSaFHVeHBiHF0QTRy7Nb7srz1UnP2mJm6bs5VZ5rmEjBg+EbEIHYuzINwoJ5N4Ip4UWHaifQi96qlL/AFJPIBQQWRUke4ZTijIMDYkGZQozO0Y9S3KQxvIVMWQIi2SyDllrxHLcps+6wrvq28wjpGHmNQQLRY2RkUU8GltufSKsmrOvMYaEyyBpGW9XHOoJH6NuIHmCTsJduXeG5ImWVciQsrlkCq6sTfahLISO416iP6HbBFXXwJZhc6PbaNLzTHtfD242spVzM6CKSJHiT0AyvGokSOO8GVDIzekcg1Y7tZHsuJ/ukPkDmgAV4+6aPEccssSLtYXyQOYyQI1DGGSNMg5VsQXB4U/LpyUuS9JULs9nPCrbYBhUhEnmSKhIDqVxNjzJCbPqQHQhM222UcYAjjRAOwVQtfyGhC76EI0IRoQkB/huzOztu2YsxYtgwJJ7k1KEv8lA+gA409uILRQH590h0AcbJ/Hsuh+GURHq3e6u7BBiAU1XFxk9ie5PfQcRId66MPGNyqOtfDvcrX4aRZh7+c7x/wBY7DfliBqYxTt/qoHCt3ei5b/wzvlgjiiTcsQWdyH21ZGLyqQyMXwEZZVyPHo4ocU3NBdtUrbKAole9x4I30rF2kDSPWckwRSSFVQcISVFAV3N0O3J0mXDNkdtEq9hekHwM2AAQmPwF4Wk2pd5iuZVUVV/dUctzfu39FB4JIEooRGSbu0rFYszhoqg0e3smzc7cOjoSyh1KkoSrCxVhhyrD2I5GnKolDq/hvp+2jUyJOFyAAi8+QlgcwcI8vcX2x9j7DShBGHbVZ8U44iUt2Ly4LP6fBhHs9wQ3mYF4DZAsp5tLXmHgEdyQx1ny4d7pC4Xrz38Fqw4pjY2sdV1yrLS+33WxdG6NBt0XyowpxAyI9RA9iTz+mtMMaNAsd0jnfcbVlqSgvlc376EL7oQqHxB4S2+8kR9xm3lqVChyo5IJPppr4Hv7amyRzPtKW+Jj62hapN74M6SpwK4uB8qTSs4H1wDkn8yDqQnk4qBw0R/4Qq6foI/BHbU8aCPaFiRkyGTdmSW+O6gAk9h37DUds7W1vTDG3Y2N1UvGy+GG2kGSbxpE+seB/r6hp/8t/JVf4EfE/O5MvSvAWzhieIoZlkKlvOpuVyxIoAKRkeQAedIkkc825WYomximr5/7P8AY/wTV/D+J3Ffy82q+3bVfqY7vZHgE7aPFSF8DdOAUDZQDE2CIwG/2h6j+p0wgHIqK9N4K6ee+zgb/FGD/nrgaBoF2ypHT/C2ygfzIdrBG9EZJGqmjVjgfYakuJN3/T2XcSzI7BI92r4qD6koecfTyzgs2Nc/sYwOdZEmKZFjqO8UTwuq7vclPDC6NaFtt7HIAY5EcMMlKsDYFcijyORz9xrXSEr+I+oDc/sYSSF9RnUilJRwFUg35nKtwKxPfkXmdJ4pkbOrOZNZcrv0ToWEm1XeHvC8pjWUOipNCFEThmEcZYsEURuo5ViAbuPsLHGrEOF2G0TnqTxPzXiVEyWVW7zwqSW2rMkwjwBklGMoUrkTlGAWRmBTE0eGJdjxpWIIjfY358k6FzqyPonXwP1Az7GCRryxKnK79LFeb7mhd+9376vtNhVjqr3XVxVXVUyn2gHzJI8tf3RDJGT/ALUqj9dCFa6EI0IRoQjQhGhCNCEaEI0IRoQjQhGhCNCEaEI0IRoQjQhGhCXtx4XLs7He731EkATBFXmwAEVeB25s13J0IU3bdMdFwSVUX2EcSLX87F/poQiLpLqxZdzKWasshEQaFCwIxXH0I0IXObo7O4d3QMCP2kcZSSgQcc8z6TQBUiiNCFcaEI0IRoQjQhGhCz38dtd1uWXZReagBaXcR7iWGMSE3j+yBDuR6iTQ5HJJNVp44Xfe0E9mfimMLtxVb1focLSKRuY0kYsuayfKDC4CuxbJ1aQoSrGmC1R0qNjWXsNodpUjnqVbTQbfbLCJoHWN5UiTydxI0YzNC1HljCrJtcaB7mgRmHwznXsZ88/za4S8DVNHUev7bbjFpEyHAjUrlwL+W/SoA5JoADkjV1zg0WUsAnRIXjPq8e+iKLEkbIf7SZocgAwtRTkFDWTLl6kFcZqwQ6cbh5JgjK4eDvELwFiThDM2UazOPLUehVj85QSJAhX1uCGPpJBpjJj22WjJcc01a0La9WlkHo2rix6XeSHBvyaKSRq/1dOS1M2OzKEu7ZyvWT1QoXSqLOKCzQs9ySSTehCmaEI0IRoQjQhGhCNCEaEI0IRoQjQhGhCNCEaEI0IRoQjQhGhCNCEaEI0IRoQjQhGhCNCEaEI0IUXc9OhkIMkUblexZFYj8iRxoQpCqAKAAH00IUCXoe3a/wBkoy+bG0Dj3DhaDj7NY764QCi11fpUBBBhiIY2fQvJu7PHe+b11C4joG2/5CMg9wVBH8jxqOw3gu7R4pU8Z9GTbwvLG0gy4KeYyjni7Qq5NH3Y1pToGHP55qYkOi+/DE209elQsQCLwn7/ADiOA1ULHcAXdCiD7USap809LRoQjQhGhC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75" name="AutoShape 7" descr="data:image/jpeg;base64,/9j/4AAQSkZJRgABAQAAAQABAAD/2wCEAAkGBxQTEhUUExQWFhQWGBwaGBcYGR4bIBseHxwdHR8fHx4cHyggHBsnHx8gIzEhJSsrLi4uHR8zODMsNygtLisBCgoKDg0OGxAQGzQkICYsLC8vLCwsLCwtLDcsLCwvLDAsLywsLCwsLCwsLCwsLCwsLCwsLCwsLCwsLCwsLCwsLP/AABEIALwBDQMBEQACEQEDEQH/xAAcAAACAwEBAQEAAAAAAAAAAAAABgQFBwMCAQj/xABKEAACAgEDAgQEAwUEBAsJAQABAgMREgAEIQUxBhMiQQcyUWEUcYEjQlKRoTNicrEVgpLCJDRTVGN0osHh8PEXJUNzg5OjstEW/8QAGgEAAgMBAQAAAAAAAAAAAAAAAAMCBAUBBv/EAD4RAAEEAAMECQQBAgMHBQAAAAEAAgMRBCExEkFRYQUTcYGRocHR8CIyseEUUvEjYnIVJEJTgpKyBjM0otL/2gAMAwEAAhEDEQA/ANx0IRoQjQhGhCNCEaEI0IRoQjQhGhCNCEaELy7gAkkAAWSeABoQqNvGGzyrzSeayEcjL/thCtfe60n+RFdbQTxhZiNrZKu4ZVdQykMrAFWBsEHkEEcEH66ckL3oQjQhGhCpOrdZpxDFy91I2JIj9OQF/LmQQQCeAQSOQDEmk2KPbOeio91tcs2nkzZiFjdgFaOwFUKRVPnZDLRJYD2GobRKtNia0EKZsuozpLAsk4kMrYspVUBpCxaMD1LRF0xbg13o6mHWUiWJrG3aa9SVdGhCNCF4mlVFLMQqqLJJoADuST2GgmkKvTr+3Jovhd0ZFaMGhZpnAF0Cau6BPYaRHiYZHFrHAn549ykWOGZCsgdPUV90IRoQjQhGhCNCEaEI0IRoQjQhGhCNCEaEI0IRoQjQhGhCNCEaEJV+IHWZYIokhOLzyeXnXYBWY0ewNL3+gauaOk4iQxxlwVjCxCSUNKQ0VZo1MgMgZQalYyH8iXJJIP19xrGfNKHEFx8VvRwQloIYPBSEQAAAAAdgONIJvVWQAMgvX+npNkhkjkIRSWMbWUbuSvN+Xlz6hXqIJuyDcw2JkDg3UcPb2VDF4SJzS+qPH391rYOtpefQToQleHx9syJGZygRyq2Dcnb1KBfpJsc0eLNAgmO0NEwRPIBrLju8dEtdP6/E7zyVN5rkmQeWxC8lIhS2gYoFF++IyI9OouVmMtY0X7/pL+4j8yT8QB52BPnFS48maJHVhjGKVGKqF3FZrz6gF4WH2KOXD56JLnOJ2k2bSQnaMdxFI1BiUIzdx8y0q22VECjRBH5HUgrQzb9QTn4fLHa7cvIJH8mPKQGw5wFsCOCCeb++nLOU/QhGhCzredUiklnn3DVHDMYUy+SMxFra/YlgSWNC/LXuoJ8/0jLNJL1UfDQb+74az0VqJrQ2ypEvVkJRY/2uR7oC6/X5gCuRHZbvmzSgkZrMHK4WRXbl8HE+tJxeFa+A9yxiMRWkRVZBQBjDl7iNHEmMqVBFDHEe1n0+Dkc+Mh2rTs3xqs+9UpAAct6aNW1BGhCNCEaEI0IRoQjQhGhCNCEaEI0IRoQjQhGhCNCFUeINzKvkJDVyy4MbohRFLJakhgDaAcg8E+9ECEv9R6d5m4jgLwRyYlirh92zLzRylxwrFq7jv9tCF62PRni3Sx/it5ypKlREIuPmGAiIAHHJJIJA4vkQuvVoWm2U0kshIidpIHwXICMFbb1KjB/XzaDBxyps6XKwPYWlNhlMTw8bkp9M8PXN5SzLFIkX7SJVyXMYkM3sWZZEZiGU2e78lc+RrXNsjv3/ADxVqLEyRu+k5cNy47l2TNSv7VGCFAbtjjiFPvkGUj39Q4B41SMRDw3itdmJa6IycNVA3khlyiVTIJT5YWiGyKOca7ggqLuqDEmgNMjidtAD7v2P34KMszNgk5tPqD+vFbfECAATZoWfvrdXm143cAkR0bs6lT+RFHQhZ71rqDbMASwq24xAWQYhGFhc2ay0UYsFshwMgC2JOmdYBqliB7r2RYGZSFMzTmQlxJMslyZDJTRbHIJVR44srcLVeoENpLi52mfYrbGRNaWu+k3YsHTu3po8Jou5jLZCSImaORiUVpWDkKSYkUumF2ZGOTNlQoEwcxoOSlAwkW5Me432bCOCSMzGVEZeGZQXUSHEHgqhLc8ccjQAnyP2WkhOWx2qxRpEl4xqqLZs0oAFn3NDTVnrvoQjQhJviXpUkZlkjLeTJk8gRA7o2FEhSRkjUCQPVkT7N6c7E9Hsmk6zfw9U1kpaKUbebxkk9LS+TEYroExmPG2JcLYYWpwBOVKOztjACxzUrV94N6e8MB8xMHkcyMpYMylwCVZhw1GwK7KFHtrRjZsNpJcbKvdTXEaEI0IRoQjQhGhCNCEaEI0IRoQjQhGhCNCEaEI0IVV4gbBY5jeMEgdvspVo2Y/ZVcufsp0IVf4j2skmf7SOJWwWN3K424ZF4PzyLIwYIwxY+XVGyBC9+CdgIopWVw4klLDmM4hVWPEmIBMhhz3PsWar0IXfwpHn07ahv3trFlX3jW/89CFWw7OTbumW3RrTAzwglmwoKGTC1BHPzELVX21Sfh3bjaaHhJ+76/DLIZoNvuvNLoRIqK9gYKzKjkoreTypI+h4yOS2xEO+oeR+aqz9RYAHCjnVgeKcPA3SNsqmaJnkeyD5i4NGzUzBkIDLIbDEtZOVg03NyOJrCSNTvVeWZzwGnIDcNP32pt01JSv418QybdRHtsG3LBjgQWIURSspoEfM8YQEmrb3NA9AtcJpZ4+/3O43ETeas0kpEaqxjjBUkkFcQGKBf2gdfMIBkUgEDVdzesA+UtOJ/wDEc6weR3Ebs9xVkfD3lSSNuVVl26+YsQbPIuxk4LKKUuLo8FvcBaLoozX1Z1oqeKxDST1Qra1PzRMfhPw3HLEN1LX4iUsxeM4silj+yJq+CTkp5Dcd1vUnZ6pLCWZhOG02qRoEQUo7Dv8Ackk8kk2STySSTriF20IRoQjQhZT8SfFErtLtFAjRJKYhxlKBD5mFNiqg2DVtlQFHKtNEILNonfu1/S42UtdkB35jw3pJ3OydYshPuVijAkSNcvLU5oqhGDhfNXlwAgoq4yBXIUhJGZ+ra3LaLfu+vIWTVfb2lM23VtHWuArsWvfD3xO+8jYSILiSP9orWJMshfHAb02QCwphzq29mzWeqU11r34g6tuHZo9qRH5cih5H5y+UsFA9gD3PcjGqOWkufWS454GSmeBr/BoCSwWSZVJNkos0gTk8n0Ac+/fUhopDRX+urqNCEaEI0IRoQjQhGhCNCEaEKu651dNtHm9kk4og7u1EhR7DgE2eBWoPe1g2nGgpxxukdstFlKvhbxs8k4g3YVHkAMdLXquivpdxRuwSRwrd64TBP1l6efqrGJw3U1rzuvQnVPerKqL47AAkmgOST7aELJ+v9eQzTzRSLIGx8mVNwImUBP7MqXUlXYtRAIt4nxkrQhfepeKZv9HPtvwZRW2ZVXlLLYIWEUnl1kWdQqZdyOwsiIcSdK8PdNcxoFhwPZfqAvPhnxpLFCieQH/ED9hKjM1yyACNXzd6F+k+oFQlBMVJWIc66I9VJ8ceztMd3EUe7Mg+K0zoZX8PEEUqqoFCmrGIxo1waruNMSFT+J/En4eQQkxIHiZvMkkK0eR2Ckmv0vnkVRXI9zdG32LuW8rMukdF3rwR+TJuHW1kxE5T0jlTg+4sEELVgDgEHtqq6Wjm+u61dbLFQuIHvI7l36Vvpdv1JWM7mT0pOszSmx5iKI8mDI7VKzqFY0YyOAxtsTtPrvyRMWvaXMiIHGyRlruWtdY6wkKSG8pI0DmNSpcKTiHKlh6AbNkgek88asqik+HpO43MarIsrFp1dp3cYr5YXF4kSRSFcEigxAayLAUngUn1kBp81yzTF0/wnFFOs2RZkLEcKtswKlmxAUtRPIA7nXTRN0uAuA2bNcLyVl1HpEM/9ol8FSQSpKnupKkEr9jxotRpSNptUiUJGoVR7D6+5P1J9yeToXV20IRoQjQhGhCw7x51w/ip9wFjHlFoFDxhsgjhTf8AExdLBNgCqFgMKT3l02xu+ZrVGFYMH1pNG/HcB6/nRVHTulmeaGFIyZXNp5qAxkgMGLAHHGkcEf3aXkDTNjEh1Orhuvlnr2KDzgDGdi77/wAE12+S3foXSV20XlrRJd3YhQts7liaH50O5oDnVhooUs0rGvEPSjtdzLEWWVmJt5MFZg8JPmFmZjmCJVywxomyOSIO1UDqtO6EYNl0550LvGqPNJwAxZV9QCgKqn0448cj62dTGikFZL1tW3abdFyDQNMZL4ADIqgCuSQxPcUAO+XHbXVZxTK14sDicTRBoj2Ndj9tCF70IRoQjQhGhCNCEaEI0IVT4o2sT7aRpVUiJHkVm7IVRvV9uCb+xOuEAiipNc5ptprsWPwmONY0VlVg8JVc2WQMkmbgV6spOxerABbkE6yYZyy3ObfPl89ltT4cPAY19btnn890/eCuqbuWRImKmKGN/NkJLs7sw8tbIGNKWPdjQW/mBOhBOJhYFLMxOGMDqJBV542hkfYzrESrFOSDRwseZR9iY8gPv9NPVZZLBCITMCoB2+1R3JYgLO/lnIE2MVWcpz2ESijWuoR/o6TcBni3K7cxUBG8hiRmkOTYMDwxARuLViQeCxOpNe1mbhklysc8fSaKsfChcvG8siOxIkaLFklyyzYMAmOQfbx24onH1WJEcplnhaNu6HapxsfVOzPYnjp3ira7bpu3mnlwGCpTfOZF9LriP3w4IPsOSSAL1IEEWF1IHW+vrvTJu1V40aIIgassVzo0LAJZjQBP5860sM3ZiJO9Z2JO1KANyiwbRVVaVVYLxjxia5xNcck/zP10/qWFtFo8EjrXXYJXzp3RJpo/MjjjDrIRnmFdWVrDFQpUuOGFmm4PAbWFjOksLA8xSR/UN9DuWpBFO4BzZPpO6ymrrnX9pHOH6pE9Sf2XpDoBEQyqUR2LOGc+sqAQ1ECuVYbFx4i9jd6/2T3RuZqmnZeMNsUjOM0SMoKFoHxCkWLZFKoK/iI1IYuAuLdsWOaNh2tK36f1fbz/ANjPFLXfB1avrdHg6sa5qCm6EKB1jrEO2TOZ8QTQFFix+gVQSf0GoucGi3FTjifI7ZYLK89G65BulLQPliaYEFWX6WrAMAaNGqNGr0Ne1wtpXZInxu2XiivPW+vwbUAzPRb5UALM1d6VbNCxZ7CxZGhz2tFuKIonynZYLK49D8T7fdErE5DryUcFGr6gH5l5HIsC9cZI14tptdlgkiNPFLP/ABx46aY+TtGkSIDmZfSZSTS4FTkIxRJPF+n928q8s40ae3u+eyv4XBH7pG7hXecvevHJLe26Qm4dUkd/Liz3Ezg5Piisxa2ByZnIHPfI/TScG5zpS8q50o2OPDtiHHLzs+fmnrwr0by97AWNssEqCgMSYTEsjdryM00/vVe2tQvJFHja88GgLQ9QXVn/AMROmGXcRYLb+VLkQarJGjQkWAf7R+eSOaHOlvNKDzSpJ+tLjCsEiEvFNDKhPYLOAkhUeu2YnEV6i7LwSCO39KL+lRNrO6CNo5JQ0kZCE0oZMIlCMIwZIQywimDM4pyexqG0VHaKdfB3W4BFt9vtopXtSWKoqhDkfMd/UAAXy+TIE3jkBpoITAQnHXV1GhCNCEn+JPFzxyeTtlQv5kcZkkBZc3dUChVIJ5YAtYCn2aiBXdiAJRGBZ/CtMwpMRlJoDz+FOGrCqqv6v1mHbAGV6LfKoBZm7XSqCaFiz2FiyNRe9rBbjSnHG6Q7LRZVF/8A7lL/AOLzV+cd/wAs6/rqp/Pivf4K6OjZ6vLxVP1Tq02+kSBAI0d+F+bKvVlIRVKoF4KeSAMjelnEHEO6uPIbymjCtwretkzO4brTN0rwnBCWZv2zMuJMiqRVkkABeAT7G+wu61bhgZEKaqM+IfMberna7VI1CRoqKOyqoUD9BxpyQq3xBLbbaE/LPPg3PdVikmr7gmMKR7hjoQqTfdXhgi3nUP2eTEwxNXzeUWQBsQSQJfMYkA+hR/DrjjQtdAvJeYtv5USpGP7NAq8eyiqqx/mNeHLtt1u3/Oa0dBkvXUN6kMTyyGkRSzHvwPt7n2/lojjdI4MbqVwkAWVmvh7pcfVd7LvHiKbZGAEbNkJJKBNjsBVMyjgkjk+rW7iZ34KBsAdbjv4Dl+Afxkq7Wh7i7crbf+FJnCnbzKEm3TxRwuB6SjMSQatlHluxXghRwTwNa+BxUxw0dkacFWfh4dtxcDe6jv5qj8R9Qn2JZdxCodRwMiMu9FfSbQ1Ya/qDTCtX29IOLtks88vwku6MYGbbZMuFZ34+enetE6F0vyFa2yZ2DGhQHpAoCz7DvfP214npLHnGy9YW1QpaOGgELNkG0t/EfwtuN80Ah8sCNZQTIxFF8K+VST8undG42LDB23edacr912VhdVJ0gTFVUcUAOPsK1lONklOSZ458RjY7zaT+UJXSOcqCcaZgiAlqJoAvx99b3Qjcnns9VWxG5WvRN11Hdx+ZvJjBHIAVghXy2qj3fmRAbug2XA5HK67jeldglkOvH299OHFDIQcypW68PbZ8c4BJ3UszFiARySXbI3QHueRrK/m4g5l5TwwDQKg3/S5druM9qsiIQAhiBbDgBkIAPp4DeoEWfqBV/DY07Nl1O33WfPPwVyJ0D4+rn3aa5css/nJKXWuv167aWeTtkSxPJq+5qzwg+tADV9sT5nW85BWJcTDg4w2IZnd6n2/CuOkeFN9JFe4SGybCyNTAfcLGyj+d886pT4vDNd/hk9wy8yCkwY6TZImG14eyuJfB8nfOOUcZREyQ3RNhZY2JUHjkox44KXwuDpGJp+pnfr5aJGIxM8pydQ4D319OSq/F/jSTaxT7KLp0W1WaNlLByxcMhUyAqoyIs+piTxyB21u4eeOZtx6fjksx7XXbtU+JOJY4vN2sMiLGPLaNjHJGCq8R3yh4+YSKeBrOb0xGCWyNIrhn7KZgO4q58N9X8x5YHy8yLFgWrJo3BxLY2uQZXU0ecA3GWtKDEMnbtMNhKc0tNFQetqfxrE/KYIsfzDzZf5rrsu5Il3JB3chbeOWJ2+KLMVb1HBH9bABSlvip9JYkLzRA1EaKI0VrtunLGomhR43UrYMxkGGfrBDMQKQluKPYX3Go3uK5d5FXvw5hnijZTABFJNM/mZKCAWOPpBJYcUCcSBQo99Pbont0TxqS6jQhGhCxmHcHCOZgcg8e4cAWSRIszivckg/z1iB+zito/wBR9l6Ex7eDDR/SPda5vN+kcLTE2iqXsc2KsV9SfYe9jW0SALK8+ASaCySfdSTyvIxp2NO/equo47FYpZFkVeRosWIw55esdtO7hy59vzcvR4eERs2G954nl2fM7UfeymHFgzMC2JU85Eg1R9myofSiePcLYA+wmyOMdG73V85q2+Hkkab8K8i5tHKsak8uwZS5A+oYS/oftrSwQuz2ef6AWT0gaAbzPl+yVq+r6zEaELHfjcZDvNkqkgCOVhRqjahjfGPpq29gT37FcrtltpkTdp1JAG6qMRhnaI+lF5Od2GEUZ+VTdFuAaHsMNViHHXdn2dvP5zVgEDTfl29nL5yT98O/FLzlttNiZYkDB1N5KCFIY9i62tkcG/trG6SwbYqlZoTp7cjz0XY3knZKZPE3TTudrNCDTOhCn+8OVv7WBeqGFmEMzXncVN7dppCrvhztfL6dAKILBnN97Z2PP5Ch+mn9JP2sS7uHgFGIUwK5fpwzWRGeORWLqVawGKlScGtLKkgnG/vrmHx80NBpscDouuia5fn7r293O4lf8VI7zglGzPym6IAHCrfsoA169r2kBw01VGty/RhFa8GtFGhCNCEkdX6cN11qJXFxbfbCUg9ixkYAH7fK3+rXvrWhlMOBcW6udXdQ/t3pLhtSdgTxrJTkmdO+IkEu7/DhSqFiiys3DNdClAPDHsSw7jjnWpJ0XIyHrLs61w/t2JQmBdSbtvGVUBnLn3YgAnm+ygAfQcdgO/fWa4gmwKTQlKHoEbdZknxFRwRvVf8AxXLqG/MKh/Ug9xrROJcMCI+LiO4Ua8SlbA6y0wdf61FtITNMTiCAAossx7Ko+vB78UCdU8Ph3zv2Gf2THODRZUbwr4lj30bPGGQq2LIxXIcWDSk0DzV/wnU8XhH4Zwa7O94uvNcY8OGSqfidsFm2EkikFoPUCD7XjIvH2vj6qPpqz0XKY8QGnR2Xt84FQlFttM/SxUMX/wAtP/1GqEv3u7SmDRevCZvqO9+0G1H/AGtwdej6HH+7959FUn+5WPiyPEwzfuqTE30AkK4n7nNVUf4zrSkFhVpBYSUJ1k3a5WA/meRJwMgsarSXz+9M1keoYkWAKTWSVWSsd1CRGISVYyth6UxAWiX4BPOAbm+5HbtrnNR5pk8HnETRkUwlMhrsVcnEgfumlph7sC372nsNtT2G2pi1NTRoQjQhZT1TZHbztC3FlniPs0ZbivqUsKw7jg8BlvExkJY8u3FehwGIbJGGbwvDdRl/Dx7PH9lG4Iex/ZqCUjK9wVfDEixilGjyWPxYfBsH7tEtmB2MRtj7dezl7LkiACgKGqBNrSArRVM0wlkIMTukRoDGsn7FgXxFKLAN8kt9ATYDdhv3AE893deqrF2277SQOWp451p78lbeFt2m33IlfayBQpCeWIeGYnJnGYNgcDHK83sdtWcNNGwkvfZ71TxkEsgAjZQ13XacD8QICSI4NxIoNFgsagEGiKkkV+P8P5Xq47FxN1P5VBmBncCQPMJj6X1GPcRiSI2pJHIIIINEEHkEf+PY6e1wcLGirPYWEtcKKUvi14dXdbQSZRrJt2zHmOI1dTWcbOSAoagbPFqvbvrpFhcaaKwWFZpvVar5pC+YxxpcgpAAtliUkZYjgd/ppBMbMuG7nr4ndZTvrcNrjv8Am5a14F8HfgRIzuJJZAAcRQQCzQJ5NnueOy8ca85j8f8AyaDRQHmnxx7CaneuTWIBLEmqA/Tn+ms8C+1MVB4D6z+K2ayEksHdWvuPUSoP+oV1c6Qw/UTFu6h+M/O1CN2021fIzXRWu/INjvx7A2Rz2odrPfVQgbippK+JmwiK7Z/LTzpN3DF5mIyo5cE9yOO2tTouR9vbf0hrjW5JlAy7U7TRK1ZAGiGFi6I7H8xrKBI0TlTP4r2w3Y2eTGe8aCmgcc/m7dtWhgpTD11fT286UOsbtbKu9VFNUPS98X6hvYiQREm3oULGSux57kcg0e1/fVyWPZw0buJd5UoA/UR2K+1TU0v7fwVsknG4WGpA2Q9TFQ3ewpNAg8j2Ht2GrrukMQ6Pqy7LTQX4qAjaDaYNUlNVm03itu9xEFAZI4SzXy2XmUK9goH/AGtPfGRCx5ORLsuyvz6KIP1EL74h6JFvITDLdWGDLwVYdiL49yOfYnRhsQ/Dv22f3Q5ocKKr/C3hWLp6uYy8jyFcmNXQPAA4AAsk+/8AQadisY/FEbVABcYwM0Xvx5KsfTd2TQHlMP1b0j+bEa5gAXYqOuI8kSZMKvYflH5D/LVQ6qah9B6pt9vu94Z5o4TJ5ATzGCBgqHsWoH1MR+evUdEkfxwLzsqnP9yleMT+JMcIKNCy5v8AvK4DqK44IxzFfUqeCur8hoKrIaCT+sTSSTiLaItrIsk+4kulCPlgrVyLBXjgeta+YqsaZqAoCyrDcbvbAXNJHOzAgglcaIsgKxwRK92PPAJY1rlHcogHcrfwZ1SKNhGHUpPbKS9srBeEJJspgpx4FY++VhrDuTWHcnnTExGhCNCFH32xjmXGWNZFu6YA0fqL7H764QCKK6CQbCUOv+DS0sTbWOJVVXDFnYG2K8/K1gKDQsfMfz1WnwweNllDjkrmHxZjcXPtx3ZqRtvA/H7Wdif+jVVH5HPMn8xWlswEY+6z8+b0x/Scp+2h5/PBUW/8IztuHWOOQRCgjNPSni8iVbMEkkUFoBRxzeoSYQl1RtAHE5/m0yLGgMuRxJ4DKvCvm5Wuy+Hid5pnb+6rGvyJkLE/mMdOZg2D7s/Afj3SJMe9325d5P59lcbbwbs0oLEaHsZJCP8AZLY/004QR/0jvz/KQcTKf+I92X4Vvs4I4x5cSogXnBABWRJuh9TZv3N6YAAKCSSSbK/P/jHZzxdQli3M0s7D1wySNyY3BrAfIjCmUlQAKd6GI0ie65fPnPTenw13/PnnuVJvGXH1YhCAOwAr93huAKsoh4AuR+SBpTLvLX5f7O/7WpzqrPT5X6H/AFFP/QfGsMO0Ub2QpJGxisq5MgX5WHps2KBYgWQx1jYjo+SSY9QLBz1GV7tfLhS4JA0U5LPjL4hncxtDtlKwvavI3zOPdQBYVT72bINUNX8F0X1Lg+U24aDh8+WlSS7QoKp8HeJptlITg0kMlZoBzwKDJ7BgPbsRxxwRYxuEjxDaunDQ+/JRZIWlbL07rUEyB0cUxoBwUN/TFqN68xJh5I3bLh4Z/hWw4FUHjjcxF9iHkQBN2krWw4EaO1nngXXOrmAa8NloHNhGnEgJchGXarM+L9j/AM8g/wDuL/8A3SP4OJ/5Z8FLrG8VnPTuowN1x9w00awq7sJCwCn9n5Ypro97H5a25IpR0eIw07VDKs9bSAR1lrRT4x2H/O4f0a/8tYn8DE/0HwT+sbxWcTeLBB1ifcxnzIJCqtibyTy4xa+2SlePyI4u9bgwRlwTYnZOFnPcbP5tI6ypCVrPTOoxbiMSwuHRuxH+RHcH7HnXnJYnxO2HiirIIIsKRKhIIDFSf3hRI/LIEfzGoA0bItdVN4k6/BsIizY5tZSJaBdibJ+ws2XP9SQDaw2GkxL6Gm88Pm4KD3hgWV+E/FzQ759xObWfiYgdrPpYDvS1Vfw33Na9Bi8C2TDiOPVunr4/lVmSU6ytrgdWAdGDKwBBBsEexHtz9teWcCDskUQri6aihZh8YeuIIhsoyL+eUDsoHKqfuT6v0H8Wt/obDOL+vd2D1Pp/ZV53ZbIWkIGxUgj5PlPYkgVZ7gDnsPf7awzVkHinruO3P6j2/wDTUF1KA3kce63FDExTxXjwscTQKXdwOArOy9xzgW7IzL6no/PCtvU3+Ss/E1tEKd1rcCPbyQwi3EZXvwgIoF2N8mxQ7sftbC0MzZVQZmyrTb7tGZo0aylWKP1K8GqPKkGroijqNKNKH4mZBtZTJ8mNN+TEKa+9E6k3UKTPuC0XVlWUaEI0IRoQjQhUfVfEKxSxxoFkJdVkpvkyliiF0D6rlDUasK2uF1Gl2la77eRwoZJWCIKsn6k0B9ySQABySQNBIGZQASaCqR4w2eN+d71jg+f5iPHMr/eAr76h1rKuwmnDyg7Oyb7Fc7adZEV0YMjAMrA2CDyCD9NMSSKSN1Xp7Tz7jyfMJZvVgyhcQiRmwxGXrRgAbrGXscTpTtouNKYqs0ifEjfPLKkDIivtYkim3DHLJpEjdowqj1G6oC757XzyV7RQOZ1+cBzU4muNkZDT5xS3stle5hViWkkmiDmTlqzUk4LxFar+8xJAIoaqvk/wnEZAA1Wmh378zuFWnObRzzJrXXw3d5tbjevJpyyDxL4X3O46pKwgcwvLGC9UuOMasbPtQP8ALXpcLjIYsI0Fw2gDlvuzSqvY4v0Wv3rzStrPfjQ97aBTzc9/yjcf72troQf4rj/l9Qq8+gSt4H8BNuwJpSYtvfGI9Uld6vhVvjLn3oe+r+O6SEB2G5u8h++SXHFtZnRadB0fZbNBjAi+2WGbGlLEliCxAVWNk+x1h9bicU6tonfV0PDRWKYwKRuuibTcLbQQSA9mCrf6OvI/Q6UzEzxH6XEd5/C6WtO5Zd438Efg/wBtEWbbk0QfmjJ+Wz7oTxdWOLDXrfwPSP8AI+h2TvI/v5kq8kWznuVR4R6Gu93XkliihGYlAOy0P3r5sjvfvqzjMQcNFtgWbAzUGND3UnyH4XqhuHeTxsf3lFH+aFdZDumC4U+MH5ztO6itClDa9f3TzCD8duDGZViEi0CcnwDctkOOayJ++tJ+GhazrOrF0TXYLr4EsOcTVpql+FYYln3kjOe7Mlk/mSxJ/nrPHTJaKEYA7f0mdRzWeeJemfhdzLBlkIyvqIq7RWurNd/6a2sLL10TZKq/chIeNk0nzwJ4d6lHGGWcbeJ+RE6+YeffA0EJ79wfqNZGPxWEc6i3aI3g157/AA7E6NjwNaV148/Gw7NpItwfSR5mKKpwIIJU8kUaNg2BZvjVXo/+PJMGvZrpZJzU5NoNsFZp4V6JHvdwIZJWBkR2LAWchzVt8xIyJ/LuedbuLxDsPHttboR8y03KuxgcatbSmx3IAA3K8CuYB/3ONeWMkRN7H/2/St07ivh2289tzB+u2Y/5bgaNuDew/wDcP/yincfL9qnjeSPc7tGdVZkimeZVrFcTHSIS5L3HwSSORwapt7o9zXQDZGhIzz58BxWfih9dlQ+vbaxt4yqJEZrMbGQteDOGkaNsjIcS3uLXknut4b0gcVas8CFDtZIlcniNXUCRcyzrj2y9TsCK9Xc0Trme9Rz3r4d2+5ZIygjRmZqf1s3kTKCpxOC2RfzNY/WiqRVJw8N78gjbSEkqtxOf3kWgVY/xrY5/eBB5IanMdtJzHbQTDqamjQhGhCNCEpxeEMBORID5hYgCNAW5L05oZeok3w1k0y8Usxgm1LaSU3iqWWOTa70eXuIpEMYo2SDiYn/ibFshIOG+bgAWzFQ/4G0DlS5gMSf5QYRRvIcQcv2uH4Scp5x8qFKUh5JR5YS/UWWsie4HK0UNZA6zWwsqjmtaXHyCT6RkMqV7H4sO12M8EimOdA6RnvTtZVT9CuV38rKoIPIGrmFdtkRHX881RxrNhhxDc2mz2HgUx/Dfp5i2MRckvKPMORJIDfIOeRSVx9S311ZkILyRoqMDXNjAcc1jfWN15m73U64qTuJgZSDwFfBFU9yxRRaoLPHqXjWfPm4g8svU/vLkVpQ5MsePt+s+YR4K27zb+Bky8iMvISaVScWW1X3OTD3ZuTZ9tVsc5seHeD9xocTqPTsHALgtzgRp5fPHtWwa8ynI0IXNdwpcoLyUAn0mubr1ViTx2uxwfcakWkN2vnui0kfEnpx3U+w2wNeY8pYjuqqELH/ZJr71rV6MlEMcsp3Aed15pMo2iAm4wqrbXbqfLjeTyqU4kKsMjgL9OUUce16T0fGJ8R/iZ6k/tdlOy3JLEvVjHKH3O528beTZSRVcqVcIxiBYANIjSfutdEcgEa3MLgo4mkDWzn84JD5CV18O9TiInkjmEvlboI8pUKZY5nKR50FVmViKcAAL6RxpHSWHD2EgZgWO7Xy91KJ1FNW92qSxvHIuSOpVgfcHg682x7mODm6hWiLFFZz8K+kmHdb0N3hIhB+vrYk/qEU/qNbfS04khiI35+Q9yq8LacVou+lxjkYd1RiP0BOsWMW4DmrB0X5/8KxZ7rZxgdp4ifyDKTX04X9a/KvY4s7MUjj/AEn8FUWZkBfobXi1eWYdT6ekniFFYAqQshB9ykJI/PlF/QHW/FK5nRpI5jxP7KrkXKtP1gKwqvfdSjjinbcsghQlD6W5BVfTyPWTlXosc13B1Yjhe57RF9xz3cfLTf2qJcADayTwUY/9JbUQl8RJLjniDh5b1YXu2Pckm/tr0eN2v4r9vWhpxsfBkqzK2hXNbfryitqt671mPaRGabLDIKMFs8/rzzfPGnwYd079hmvNRc4NFlKmy61DvN6ZdvkWEKRgOCAHDyMGZf3gilm79yo4JUj0OCw8kEZZJxvLsCoYlwdRCZN50gMsYVmVo3zyJa2JVlYsUZTZDHsRVAduNWrVQFU/UNurRSAuHRltr83FlUrkbaVlZQD3PH50dSCkFYL0grJAQABD5lEcAB2NgD/DXHb+WuWuWriH/jO0o1+2b9R5E3H5dj+g1KPVSi1Trp6ejQhGhCNCEaEJB+LPRBJDHMigSpIFMnb0ENQYj/pMAD3Utx3IPTN1bTYsbwuDDdc8AHZduPA7vE5JF3nUHn2ccUU6bXeQKYX80AebERRIbBqYGiaru1cMulbIjO03Np09lJr3PJbIKePuHr2HcpXiBTvN5FAqSKs0iLbI0ZdUHls4yAvgORV8Iv1oGFjIcZDuFDv/AEu4uS4mwA/c6z2N49pWx9S3awQSSnhIo2c/YIpP+Q0xRX5q2xZljtc3KcCiQb5Y0aLgnkk4R88lyBqg7Ik3Wefzd5u7FebmANcvnb5N7U0/Dnbht7JL5iuUgxOLZUWcAAnheyHhQAL/AFOf0k7ZgDaq3dmg8d+8koGb7u8vnwALRCU80d/MCGhZrEkXx8vcDvzwa99Yv1bHK/nNMytV7+I9pG4hbcIJAwTEtbZcCj9/z04YWdzdsMNa6ZKO20ZWrfVZSVFutwP9JQIQDW2mZT7gl4ga/MA6uMaf4rnD+pv4KgT9Y7FN6m00bJLAVVgsiMzRmXBWAYuEUhmYFFAAu77e4sdFYlkLyH5A71CZhcMlnviDw/8Aifw8kpeAoiwuXUHJc8lZXMmLFRIwYZFmKelTZrejxEZeWhwO/I38+Wq5aatTvD/SI4trJHG6mPcSjzJJHFBYgzKAYxj5mVsQCwVUYsR8gVPimsfQBJA0Gv6Ck1hpPfT9p5a1dsaLECheIX0r2VaA4H+ZJ15nETdc/aoAbgPmZ5q01uyKUDocqGbeBI1XGcKzA8u3lIST9KuuPp99SnDgyPaN/TlyzKG1ZVuyggg8g8EarA0pJS8O+AINpuPPV3crl5atVJfHcCyQLF/f660sT0nJPH1ZAHHmlNiDTabtZqasZ+IPUDH1ZpI2KvCI6IF+rANXfsQ1H7E69R0dEHYMNcLBv8/pVJDT7WoeFetDebZJ8cS1hl+jKaNfb3H2OsDF4fqJTHdqyx20LVJ8UulyT7RTGMvJk8xl55XFlJAHJK5XX0v8tWuipmxzEOysVfeD50oTNtqzn4cj/wB5bWj7yH/8MmtvpL/4r+7/AMgkRfeFuO5kIAVTTvYQlGdQcSbbGqXj3K32uyNeTaLzOg1zrw/sVcK59T2Ec6eXNGJEJBxPax2PcdtSilfG7aYaK4QDkVQR7KLabyJI1WOFtvO9WaDB4MjZPAK1ft6fz1u9HYiSZrts2QR6qji2AVSthGZuXBER7RkUW+7j6H+D6fN3xXR0VLRQpNwG/EOtEApAOxU9r47H1SlT/g+2jgu8F13W3aK2ikJbAhYpGLhqsgKCwOV8ZWeDzdCujPJAzyTD0uDB8yJJnUEKFgaJRfcjzWot7ZZcCxxZtzWBqe1garSTq2AykgnUfZBIf9mFnb+mpqSnQTK6hkIZT2I50IXTQhGhCNCEq+LfEflEwRKjOV/aFxaKp9ivGTEe1gAEE3YBrz4gR5b1cwmDM+ZNALLOrbBkP4iFCzRMHlIUYqvZSVACqLGIAAFZfSwYCVz3Frvt8KPJHS+HZE1skZO2O+xz5cPJWXhSSRepdPd5odwZVcAqbMSlHkxYUMJP2hPN/My0ONXshGWjcf0soBxlD3EZisvEp9+K+6w6ZOostLhEAO58x1Vqvj5Cx5+mkONC1aaLNLEnksGz6W9R/eMg7WRx5g/vNjEvFBhzqgB5d1e3YLcd5Cvk/OPv300c08/DaIEzyAs2SwrZZWqldqGHpHz9l41kdJuP0t/1enHPdvXdTfIfMsk7jWUur8/TSed1FiSTnu/T+TTgDue1H2+g17Jo2MMOTPw1UtXd/qv0CdeNV1Z14v6r+G6zs5GNReUFY/QO8isT9h6W/wBXW3g4etwMjRrd+ABHqEh7tmQFaLWsRPSd4iydFMHlGXcbeQu7sAAHMbxxvkpU1FdKePUxIActr07MMwMibf2/VW83+/wOCqbZJcVC8GpvEMZ3IJl8/wA4xNGA+HlNGWJYorZgFB3AskkkgB2JfHDKJnkjKu3u5aqLQXN2QmXe9TTZbTzJbUItKhILHvgnc29AA8n3N0L157qf5GJLYtCT3C9exWtrZZ9SXfhJvGlh3LObdtyZGP3dEv8ASwa1b6YYGSMA0Da8CVCE2D2p61kJy8TZYnDHL2yuv1rn/wA+2utq89EIilVrxYNRKmiDRHcGuxH00FpGoQsX3nRp+pdQ3L7dfR5xVpGNKuICD7kkKCAOeR216lk8eEwzGyHOrrfnn6qoWl7zS1zoHSU2u3jgTkIOSe7Em2Y/mSTXtrzeIndNIZHb/gVprdkUrDSV1ZnB0uOLxCgjGK4NKFHABaJ1ND2F2a++t10zn9Gku1uvAhVw0CXJaXrCVhU/irrw2UHnGNpBmFIUgVd8m/axX6jVnCYY4iTYBrJRe/ZFpY6R4ni6jvIQIpEaJJG5pgQTGeSp4AZVPIo8D897CYJ+F2rcDdeV+6pYmTaanHqLsIpChp8Tj/iIpePc3XHvq2NVSGqk9N8LkoVkuKCwQgPrIGNWe0a+nsLbtyp405sfFODN5VnuOo7XZweYgBQtjaHIuwvuxNsRRsknUnlsbSXZAKzBA+V4jYM1QbnxpuHfy4IFViob1myAQGvuoHBHe9LdK7b6uNtmrzNV29l8VbjwcQi62Z9NsjIXdXoedHcuXU+ubxU20YkXz5ixJQIwotigBAI+vbRI97dhuW0TnwHHXt8l3DwQPMshssaMrNE+HMeYXH4j9e3HTGhfar5h3Abzb7ZRhAHoAjJg1E/RF+mnHVZwC0jQhcN9KyxuyLkyqxVf4iASB+p40IWGPuGd2l81jM7oBMGpuwYlSPl4LUBwAAKoVrU6pmzsgcPn5WZ1r9raJ4/Pwuc23U+YSoJaVeaHPyAk/Vvm9R51LqmXtbIu+A5ftR61+zs7RqrIs1v/AEmfwz12KOFtlJGFinaWPzkNkM5ZRkhUelfkyyNBV4CjinNh6tzdLP7VuHEXTXa0P0vHhjw/tIN/Ep3DPKksihQuK5KDjZCmvcEZctQ+xruxTnuLDSdH0eIwJQD2m64dilfHTeERbSIAnKV3NAH5IytHL0j+0uzYFXRrSpPtT4/uWOPuwxxtWLHlcvTf1Z2Nu33v/CwHGlhlC/79wGnywml95fPHf8orRvhvvYtvtXy8zKSVmxSGV6AVVH9nGePTf6+/fWH0nG+WYVWQrMgcTvPNMjIaPnsm2LxBExAVdwSSAL2u4UX7WzRAAfckAazjhXgWSP8Aub7pm2PgKx3ovSJot3B58TpjLFJKSjHGmD9wCAOOaJ781yB6aeeN8LurcDYIGfd8+FVWtIIsLXj4q2XN7vbgjuDKoP8AIm9ea/hYj/lnwKtdY3isx+Ku/im3MTQyxyqIgCY2DAHNjRIPB5HGt/omJ8cTg9pGe8VuCrTEE5L34L8fttI/JmRpYl+QqRkg/hAYgMv05sfl25jejBO7bYaO/geeW/8AP57HLsiinuPxT0yVADNAFssFkXCibs0wFNyee5s6yP4eMjdYab4jP8J22wqDvfH+x24bymk3Eh7kF2v6ZSymyo+xarNDVj+Bi8Q4GU12+w/Sj1jG/asz8Q+I5t5JnNRC/JGOEQHuPqSa5N3+lDW3h8LHA3ZZ3neUhzy42Ux/CzxAsM7wysFScjHsFEg4/TIUL7WoHvqj0rhTJGHtFluvZ+lOF9GjvWv680rSNCEp+OvEybKAxxECd1IjRaGAPdyB2A5r6n9SNHAYR2Ik2nfaNTx5fNB3Jcj9kUNUo/CTqAj3DQj5Zo75a/XHZ7e1qzff0A++tLpiIuiD+B8j+wPFKhIBpa1rzisrxMimi3AU5XdAUDyftV9+P5ak0nQb0LKug9YG5695qm0bNI/8KxEA/riW/XXoMRhzD0fsHUUT3n90qzXbUtrWNedVlcN7s45kKSosiGrVwGBrkcHU2SOjdtMNHkggHVKviLou32qxTQINu34iBWaNjGCjSqGDgEKy19RrW6Pxc0kuw9xIo65qtiI27BICZulblBvY0kVzKwtFPpWJShOVd2lYcG6xBofvZbzNlrtk61aTHhn9UZdwNKH1SaWffT7ZpGKFHCIDQvAOvA7mx764HOdM6MnLZ/NZ34q8I2R4Rk4H1B+fcTlw4Jd2DmddvtOf7Zj+jY/5Ux/XVSJwe1kJ1BNjkLPqR3LTnYYXy4kb2gA8zl6NPejdNDLuZ2lkZEyYrguRb1UFHIA49z9ND+rfM8yOrdlvrLgeCIuviw0TYWAmrz0F58RxTZ0raxSdQjCuSNtCoVCv0FeprrIFrNCr1eLW9bkc2iq4XvvsypY5kkGGNtye69q9a3V252r/AGUC7l3mdQ0ZpIQeQVW7kHH77MaIsFVjI76mqautCEaELJPH+1RepgoiKTFGzEKAS17gEmu5orz+Wr2Dbv5+h91Sxbt3L1HsqCNhSH2t5D/h9R/3hq2N3efniqh39w+eCu+g+HneBN5K6pBEGZgLLsUYFgBVep1Ze98/fVKbEUC2t2v5V2HD7RDhxyH4S7DJIjIRX7MB8if31Klfv3BJ15xv/N/zD9r2smf+7f5D5UB6qoWUTO0xjuWVmkcYo7XIxkFkRSMBRAAbHgDViVx2jnl2kerfK1hxNGyMs+wH0PopEm4lU1mIueAzILP2pwf5rpIawi6vx9vVOLnA1deHv6LR/A7u2zRpCSzNKe90PNegPsBWsTHhonIbpQ/AUASczzV7qmur7ehCp/EfhyDeRlZVGVeiUAZofsfp9VPB1Zw2Lkw7rYct43FRewOGawXqmweCaSGT542xNdj7gj7EEEfY69fFI2Vge3QqkRRoq58MeDdxvfUoEcP/ACr3R/wju/8AQfe9VsVj4sPkczwHrw/PJSZGXJ/2Xwt2ij9o80p9/UEH6BRY/mdYz+mZz9oA8/z7J4gbvXre/C/ZsP2bSxH6hsh+ocH+hGhnTE4P1AHur8IMDVnu98HTxySIDHJhII7DVkSAex7EAixfHNXWtmPHRuaHGxYv56ei43ByvFtrWtVUdT6c8DmOQC/tyDx7H376sxStkbtNSpYXRO2Xpv8ACXiXqrhY9un4hI/SfMWwPs0pZeQOwLXXsdZuMweDbb5Ds3w9Bn+FJj36DNNu6h63ItB9jDf8GeQ/Vldf5azmO6OYcw53bVeRBTT1p4LNvEHhveQSXuEZjI4US5Zh2Pb1HkH29Vdvprcw+Lw8jajOg0qqHZ7Ku5jgc1cdE8IdR227il/DFhG4JKyxcr2arcG8SRzWqs+Ows0LmbdWOB7t3FSbG9rrpOfX/iAm1by5NruFkK5BXMQBBJAOSSP7g+2szD9GOmG014rlfqAnOl2ciFSb6HqnVYAyiGDbSciMuwLj2LHEllPcfKD3o8HVqN2CwUlG3OG+hl2Z5Hx7VAh8g5KL0DwZvNluY9y6RyLDkWWOQWQUZTRkCqKyvkjgHTMR0hh8REYmkgmtRzB3WVxsbmm1oG264XUP+F3AVgGDDynBBFgjy5WsEaxnYcNNbYv/AKh+WhPDuS9Hr8Y+ZNyv57acj+axkDXP4zzoW/8Ac33Rtj4CpXTp4t3MkSkOqkSyAqRQQgr8wHJkxP3CtrR6Lwj+u23DIflKmeNmgoPize/huppNjlUYNXV8MvfWzM8RzNcReVZdp91cwcJnwb4wa+q7PYPZd+ibPcS79N20WKFQWPygExY8A8nnTQxxkEhFDZGW+9a7udJD5o24YwA2Q86aUDr365WrPo/hKPbTNuHlHBfEUFChr9ye4X8tDIWseXjU35m0ubGySwtiIyFdpoV+9O9ctv0zpiAsqierspnOeP7seXP2q9SEbAbDR4X+bS3YudwovNcsvxS+bXfwbiQ0jQpIVzXyZFeUngCVsMY0P8N23uV9SmaRZoDgnADQuL7oQo+/3ixRtI3ZfawLJ4AGRAsmgLI5I0IWNeIus/id5LJELpSEBK81gvDKSp9Sv2JqxdE1rQwthuWufp7KhiaLs9MvX3S9vtyyxsAE42xxpiSBwCxXEGgMSffU3uIaf9PFQY0FwP8Am4LRvGO9SPabXZwNmrJG+Q5Lrx5fA7mR/UK7lT9dYeLkNbI1cvRdGQt2+sd9rBft7pf8QdA3UPT5CYTlk7khlYopjVBkAewIJJFgXZNA0tkOywNPGymy41r5nvGVtLR87UrMhtY8S7leEyaY4jiyMkhT+v66rhwP1XQ45D0LiuEHJtd2vsAvbQmNGspGoUmhKIzwOwWFV+n8R1wODiKzPZf/AJE/hdotB3d9fgD8rT/C+2Mez2yHusKX+eIJ/resHFP253uHE/lKYKaFF8cdTfbbGaWM04Cqp4NFnVb544u/01PAQtmxDWO0z8gSuSO2WkhKPw88Ybvc7oQzMJE8tmLYKpWqpjiAKJIWq9x970ukcDBFFtsFGxv9/FKikcTRWiCYiTBv3haUrdhWWTfKDZFDj9eaxdn6bHfmPIaqxeazDfdDG967MtXFGY3m+4EaDH/WNL+WR9tb7MScP0e07zYHic+7XwVYt2pCtVRAAAAAAKAHAAHYAew154kk2VZX0nXEL5G4ItSCPqOddIrVCSY+g+eZ0JkKh3VPLKh2R2Jag8Z4T9mCx7hibNqD6TDs+lrzlkD4Dt38Ny47Eu2Ngcxfaq7rXht9xuoYGNbdAXeTNbrGPJKAHqDtjlQAB9yDrr5G4SN0jcyaAHPPyUZZnT7LXbr9FoWx20cUapEqrGo9Kr2r/wA+/vrzkj3PcXPNlTAAGS9O7BlAWwbyawMaHHHc2eP5/rwAUbKEp/E//i0H/W4v97Wj0X/7rv8AS70SptB2pxOsxNST4i8ItvOpRySD/gqQKG5HrYSSHCu4ByBJ+nHc8auGxwgwpa37y492Qz8skp0e0+zonUDWUmrPPit4jKINnETnKLlI9kPZPzb3H8I/va2uicJtHr3aDTt49357EiZ//CEx/D/deZ0/bH+FPLP/ANMmP/dvVLpFmziX8zfjn6pkZ+kK/RrFjsdUyKU0bDqKQyTSPd/s41UVbEB5DWRCjhuSSAAOSNek6GaBAXcT7KpiD9S9bXdx7qVZI5Nl52NLT/iGxBJsBWQA8myt/mda4KTZqt3Dcq1pJv2hnLMY2fNmxEWIEij0u+CnLCQKxW0ZbZjZ0LiibXp6JNTTKz+gMsSIuPmxhEy8qFvL9StIpEi8nua0IUTpO62/mQuNxuCXnSJRKzSUcfTY/EGlHmqpsXlIhK36tCE07DbBRsWF+tkWjfypBOyryT2JvQhNWhCNCFT+LWUbVyzKvKgF/lyLAAPZFxk8MLFqWGou0K60EmgqjqPhXbzL6oo88lcth6SysGOSXTKxFFb5BIv31UbO9uV5cE0xNJus+Kq954VDidfJXGRGDgJGFvEKDtlybyWxyvLgsbINnTBOR3rhjXDovSZJ96kzmIIiQyBFsEjyVw8tKpYQ90cj6kYVzwPjPW7ZO5WG4kDDGEDMmyU0P1tWLRwW8qsFNo4VTkQ2RofKATVi/SAfUNScQ3VVQLSL8TJJkhQNt4vJz5ZIryenAGIfIcW1diCPV3UrLy8UMu/9fOCaxoabPhSRoVaXy4BA8ayukZPkrEAHYKeLZh6b99V3Uy5C4EgE6k6eCe5xLa2avkB7raQPpryymofV+lxbmIxTLlGxBIBK9jY5Ug9xpsMz4X7bDRXHNDhRXjpHRYNqpWCJYwaurJNdrY2zfqddmxEkxuR1oa0N0XLxD16LaRF5DbfuRg+p29go7/r2GpYfDPnfst7zuC45waFSfDqGtq+7kZTJuneWR6oLRIA5r0rRPeuTRrnVvpJ3+MIWjJoAA+byoRfbtHemraKwRQ7h3AGTgYhj7kCzQ+16znkFx2RQ4Jo0WG+OWnm6hJHPd+ZjEjfKEJpCo+hFEkdzf0oeswAjjwwdHwsnnv8ABVC1z5AzeTQV3s9k8cC7dZpsMsgie7HvSqCSPfHn69+dVTMDL1uyL555c7y78luP6MgZDUjj2g14V+M1b9L6buoUxlgYoZ1dJM4g+TlEIYPnaNS3fIxPcMV07/aOGNVkaNgA1lnl7ac1hmAscQDtN3E5Hv8AdR+oeENy7mWWFcVVURIWDeXGihVUZ0xoD90WTZ961EdMRtGzEa5kZ+oCZFg4HuvEkkcBp31mV28PdU/Bg4nLbn1Mp/dHuy/Q1yQe9ex51UxbDinW/wC/S+Pb7rWd0dFHFtQaa1dju3q9+JHX5NntlMNCSSTAPV4jFmJAPBPFC/rftqn0ZhmTykP0AuuOizJXloyWXdO6tudxPt45ppZI23MJYOxYAmQC/wC73Patb8kEUUb3MaAdl2nYqwLnEXxW67qJmxxdkxYMcQpzAv0HJTQPuRR44I15JhAuxfbeXPL+3JXSusbWAaIsXR7j7GrF6iRRQofWepptoJJ5PljW69yewUfcmgPz0yCF00gjbqfnkuOdsiyvz/uN6087zTMoZ2LNeRHPGIC80BwBY4A517JsYjjDGDIKkDZsrWPhNuQ20kUfuTtXAXhlR+ykheSeB2153pdlTA8WjyJCswnIpm3alpY4iWwcO7c1wmChLFHElsj9cSOxrSMGxriXEaet5qbuCo9xs40mVxADDIxYKlKzKkTMxjApYlYqrNIzoXEYUBrGt+JjnNo/O32Vd7gDkpm13X/B5BukJjgY+ZkWLxAM2LHlslSqEqOWtCaBVqhJA5rrbqpNkBFFWnSSJ43ikJk/E7cFwVxYzRKqSeZY9MjIYTiVFYk0R20GmwCqxFFfNiJXwaHaLGrJExkdc2vzIwU9RWsUjDggEXjwpWmkuKVDtuoDGzCoWQOfkKsg48rhFKkkkg844ocmsqBC7bvdKj7GNnDuN0y8EcHyNzWQB4sA8fXQhNGhCi9Q6jFAoaaVI1JoF2CgmiaF9zQJr7HQhZP406y+9ZWU4Qxm40NgsxsByQRixBxC0as+5IFiTo8yMzdXKrUMP0oIJLDb7yD5eqruh+OJduoF+ZGoHock1fZUY09+1YsBwAus1+EmYLNEdtfmlp/yMJOQGgscd1WD4frsU/rHjpwjRwKYy4JLvI0hHcHEsKSj9mI/hHFQgjMx+ndvPtvRPEzCgGU3egF595que9d5vEMs8EGcUCpDeLYC2xQkhVlB8tFVSGpwWPGSUQb0zQ07INqlhwXt23CvmqYek9YaWOSERrEsaMDImSBKHOKYmmU80GI7EMfap1Od2mnI0lvxZs/ND7hS8e4C23C02EcjMvALqF8txSsbZK/eLaHQNPz5mpNlLdEteC8Zt9CEm83ys5X4lA4XAf2jt+84P6aoY648O4ltXQGnG9wG4Jm0HEAOvx9SVrOvOJi4lVV8i1M+KcsaNWQFUmsuT2Fnj6alZIobs9ELtqKFkfxg6ay7iOfvHIuPYell9r7kEcgG+z69J0NK0xmPeM/H5+FVnbnafvA4B6dthQIMQBH87/resfH2MS/tT4/sCu55gilm4VRZ4J4H2HJ/TVRrS40FNI3iidn3Tq3aLFEH+JFdmH3JYD/UGtXDNDYQRvzPiR87Vq9Gxtov33XkCq3w5v8AyWilKl6Uq4BFgmsiL4yDAiiRwW0/Ex7Ycy64end+l2aJ80DS3MjUc9/eCmbf9SM7bV4GJhE4WVaxIe1Zcgwuqvt7lTyORRjiEYeHj6tmx2Z3Xzistzdmw8EHKvH2XeeSLaTyTSzuzTXhCuR4GANKLBIIHqNAZEcWSYtD5owxrRQ1Pjv9MyaQ1rnkNaLOenqkeVfNaU9g5k7exdmYj6HG6v63rUB2A3lXkAPNbMMNx7BO6rHE612e6efw8fU9kBOtZEg4mirozLkhN12JF3waN86ytt2DnuM/sEXR+a6LElioljtxSNv/AAWuy3ewKytJ5m5T5lArFkYdu/vf6a14+kDiIZQW1TT5ghVjHsuHatZ15xWUaELjvNqkqNHIoZHBVlPuD/576kx7mODmmiEEWKKxvd/D7cGWQbYCSFWOEjMFyH0F1ZHYsPSSOD3A9OzpSIMBlydvGvz8/lVDEbyVh4E6oOmzTw77KHNUKhlZuQWHGAYUQe449PfScfD/AC2NfB9VXy4ca981KN2wSHJk3XiCOVw6sHillj26veIWN5I1l9JAPmN6hZqlVSt0+uYPCmJtOFHU+nd6nPcpOfeYSr8S03U3U9wEjmKJ5cS4BqrywwBriyZH4+jH761YR9AVd2qsPBm0fb9L388ive7Xy0AGRZVVw8tfvKA7k/Xy/uLhIbeANy63RXMRafdMxm8ooiAo6DzBIhBDEFf2YcOKYKrP5IIKgUeYdtN+UuyHNaBtNpPPlI02INx4gMQcTizUWCgllauD6SPfVlKVDshGu6VLVRG7kWKsK7Zkn3P7Mn8qHtwIUeeGStrJIfV/pCA5c+oEOp780c65960IWk6EJB+K05K7eJQQzM7h/wB0BUKn6m7dfaqvVnCg7eXBVsSRsZrONtsxmEYAUWelJ55+ViPm5bLkDuo5o6utYLo9vzj/AGVNzzVjkPnD+667zbpnV4VgVqhZJdT/AE+nIoHUJ4GSjYdplyvVMw2JkgPWM1zz1rL88Fx3GxUnGEp8jlVJBVSSlnsSDyTzYvUP4sYeXx6kVy3Jn82V0QilNtBvnnd5qd4c2D/huo5gsU2+ESls6Z8ixRSTRGK81yfyOszEAskDTxzV6J+2yxpuTZ4CLIkU254knWX1SJiykTsAl8Yo6hXCUMiGIv2VO00CExrrOag/ETrY222kW2aSd/LX0/2C4MMjZYF2Fiiy5hnYLw9xjDndi6SAqf4TRsz7iQliAsaDIAEcsxpRwFPp/kdZPS5Aaxo4k5dw8U+MkmytH1hpqzn4vbwIdlfYSNIf9Qx/19R1t9DxlwkrgB437JE5qlox1iJ6XfGnT13e0niQhpY6YKCCVdRkAR7FlNc+zau4GUwTNecgcu7TyP4UJBtNIVD8IuuLJtztSfXESyf3o2N2P8LEg/QFdXOmMMWydaNDr2j3HqlwOsUn/WMnpb8R9LQyjcSmQQLGfO8rHP0mw3r4xC5BsQXPpoca1ujZYiRFJeZy79x38FL+TLCw9Wct/LmuHi7p/T12C7jZMschKCM29yWPMp1YEtI0SsQzgH5fUBr0n8ZkhDS3wVH/AGhPCHPa/nnmD85JT6b1aUpipjX8P+3JBVTI3qGTB2GeK0tD+6f4QKGPwDIJBqdvIZHLlkMrOfwruDxzMSHPnuxwr1PdyUWHdTbgpti9LJuGcUBkhkYtIVbghQC7UK9x241pN6LhhHWOzNAcjWljfos9vSMkkuzD9I47/H9J46x4IbbrUe4jdiKjhMZQmv7wZqXtZxoazMRBHE0vc6h432aL0cPS0n27A7svdX/TNisESxryFvk+5JLMf1JJr768zLIZHlxSXOLiSd6X/GCXu+mf9YY/yS/+7V3BmoZv9Pqkv+5vamrWcmJG6p1Y7frkQY/s9xt0jP0yzkwP55cfk51rxQCXAOI1a4nyF+Wfckl1SdqvvEHVkUPAJo4pGjJMkjqgjDWobk2zXZAH05K2Lp4eBxIk2SRegF3W7l8oFTc4aWvsfXIFZYhPtgQKCBsSAKFAWeBTfyH0OunCTHMsd4I228QqfxD0uLfHbzF9vIkJJKLNxIrBbGYHFFQR/F2tbvT8NO7DB7ACC7fWlcu/u5qL2h1FSo+g7eVI5tmqRgZegKuDEgxvYxZRJWUZYq1gsCD6SvY8dNC8tms/n+2+skFjSMlQdYMpWUDyyYVwPmY7hnwZRQZokLhC9nzAyjLiua2YJtpodnR7vwSkub5Ls0PmTkT7keXMriGUy+XEmCxZW2QzRS1pHQBdGNKPlm36zTcuPn58UH6dc1cQ7ip/MMjO0xREddtNEkqxxtIKX1s6tnIQ6kj0CuwuxFGIxQSnuLjZVgGEkTEbyJATmI5JyoEWJbIqxyXhlJDKCK5rnTFFcNx1rYxs179GQx4JEQoABjCWhd0Ug8njg2dCF96Hu9tPNBBtszGH81icSpYFXUqY2ZQB5RB7fOne9CFpehCi9R6bFOmE0ayL9GF0fqD3B+4510GkEWso65tY4t1uEhXGMOOP72CliD3rInvfOXsQBp4SyyzxWXiqD6HBQJZaKj+Jq/oT/wB2rBNUq4F2ue/LCJyhpwrFe3euO4I7/bQ+9k1qusraF6Jj8SdG2pjkEcS4kRxC+bIibcFmu8nIxtjZOI156RxMgtbrGgNoKN1DxDu4t1KXjVJaMciSMZY2BIKYqrilCVV0T5jkgE1pE07oncb8lo4HADEtLiar57Jc8W9Qn323SJIQVRTKke1hassoxmygsQAhcce7i9TindI4giqUMXg2wMa9rrvlSrPBrD8O+1LKsk25CtEWjWQ0iYjCXgqWLXwTxVc2KuLDhOJALpuWRI1N6b6SYDHR29OVequPxR3D7QvdQtGS8g7L5rpy3YSA4Zc947+mqnV9S2QDfeQ7Ae2ta7a4q3sDZLxmMiOzMeNkeCi/GOTzH2pjZWDRzYkEG7wHH1J9q76Z0KNlr9ob2+qpz6iuaf5+tbdYf2swQhAXAY5p8oNhfUtFgCeKsdtYwgkL/pbeeXA+OR9VYvKyuCeNdge27iP5H/w1L+Bif6Co9Yzis/PhPeNvH3HS4y8QfKORWRACwtlqVlyAJIoAiiNelgaZcOGTNzqjfLf83qo4gOtq0DpnVN4q1venzxMo5eECZD9wsRZx+QDV9dZGI6He03EbHA5H2Pl2J7ZxvVP4668rQrCgkDSm2zikj9CkE/2irZyxBH0JvVvoXo2QYnblbQbnu13e6qdI4gNgIadcvdISxgGwBf1rXsqC85tHS14LKcrK3wALFg8Dt9xIf9nWTinF+LY0bq8zfoF6LAMbH0dLIdXB1dw2R/5Fdf8A1BHFEdiD7H761iARRXnWktNhPHw33NtuA7WzFKLNbMT5hPJNk3bfmSffXjv/AFJFsysLRlR/K9D0VIXxu2jefonqteaWolXxFMjdQ6dGHUyLLKSgILAeS3JHcDj31oYZrhhpnEZUM933BLd9zU1Y6z0xZR8ZvRuNs5JX0NRBogqwPB9j6tei6FIMbxzHmFWn1CZtj4lfd7aBoQju2HmR8+p1cXGCLIzCu3ytSKSaFHVeHBiHF0QTRy7Nb7srz1UnP2mJm6bs5VZ5rmEjBg+EbEIHYuzINwoJ5N4Ip4UWHaifQi96qlL/AFJPIBQQWRUke4ZTijIMDYkGZQozO0Y9S3KQxvIVMWQIi2SyDllrxHLcps+6wrvq28wjpGHmNQQLRY2RkUU8GltufSKsmrOvMYaEyyBpGW9XHOoJH6NuIHmCTsJduXeG5ImWVciQsrlkCq6sTfahLISO416iP6HbBFXXwJZhc6PbaNLzTHtfD242spVzM6CKSJHiT0AyvGokSOO8GVDIzekcg1Y7tZHsuJ/ukPkDmgAV4+6aPEccssSLtYXyQOYyQI1DGGSNMg5VsQXB4U/LpyUuS9JULs9nPCrbYBhUhEnmSKhIDqVxNjzJCbPqQHQhM222UcYAjjRAOwVQtfyGhC76EI0IRoQkB/huzOztu2YsxYtgwJJ7k1KEv8lA+gA409uILRQH590h0AcbJ/Hsuh+GURHq3e6u7BBiAU1XFxk9ie5PfQcRId66MPGNyqOtfDvcrX4aRZh7+c7x/wBY7DfliBqYxTt/qoHCt3ei5b/wzvlgjiiTcsQWdyH21ZGLyqQyMXwEZZVyPHo4ocU3NBdtUrbKAole9x4I30rF2kDSPWckwRSSFVQcISVFAV3N0O3J0mXDNkdtEq9hekHwM2AAQmPwF4Wk2pd5iuZVUVV/dUctzfu39FB4JIEooRGSbu0rFYszhoqg0e3smzc7cOjoSyh1KkoSrCxVhhyrD2I5GnKolDq/hvp+2jUyJOFyAAi8+QlgcwcI8vcX2x9j7DShBGHbVZ8U44iUt2Ly4LP6fBhHs9wQ3mYF4DZAsp5tLXmHgEdyQx1ny4d7pC4Xrz38Fqw4pjY2sdV1yrLS+33WxdG6NBt0XyowpxAyI9RA9iTz+mtMMaNAsd0jnfcbVlqSgvlc376EL7oQqHxB4S2+8kR9xm3lqVChyo5IJPppr4Hv7amyRzPtKW+Jj62hapN74M6SpwK4uB8qTSs4H1wDkn8yDqQnk4qBw0R/4Qq6foI/BHbU8aCPaFiRkyGTdmSW+O6gAk9h37DUds7W1vTDG3Y2N1UvGy+GG2kGSbxpE+seB/r6hp/8t/JVf4EfE/O5MvSvAWzhieIoZlkKlvOpuVyxIoAKRkeQAedIkkc825WYomximr5/7P8AY/wTV/D+J3Ffy82q+3bVfqY7vZHgE7aPFSF8DdOAUDZQDE2CIwG/2h6j+p0wgHIqK9N4K6ee+zgb/FGD/nrgaBoF2ypHT/C2ygfzIdrBG9EZJGqmjVjgfYakuJN3/T2XcSzI7BI92r4qD6koecfTyzgs2Nc/sYwOdZEmKZFjqO8UTwuq7vclPDC6NaFtt7HIAY5EcMMlKsDYFcijyORz9xrXSEr+I+oDc/sYSSF9RnUilJRwFUg35nKtwKxPfkXmdJ4pkbOrOZNZcrv0ToWEm1XeHvC8pjWUOipNCFEThmEcZYsEURuo5ViAbuPsLHGrEOF2G0TnqTxPzXiVEyWVW7zwqSW2rMkwjwBklGMoUrkTlGAWRmBTE0eGJdjxpWIIjfY358k6FzqyPonXwP1Az7GCRryxKnK79LFeb7mhd+9376vtNhVjqr3XVxVXVUyn2gHzJI8tf3RDJGT/ALUqj9dCFa6EI0IRoQjQhGhCNCEaEI0IRoQjQhGhCNCEaEI0IRoQjQhGhCXtx4XLs7He731EkATBFXmwAEVeB25s13J0IU3bdMdFwSVUX2EcSLX87F/poQiLpLqxZdzKWasshEQaFCwIxXH0I0IXObo7O4d3QMCP2kcZSSgQcc8z6TQBUiiNCFcaEI0IRoQjQhGhCz38dtd1uWXZReagBaXcR7iWGMSE3j+yBDuR6iTQ5HJJNVp44Xfe0E9mfimMLtxVb1focLSKRuY0kYsuayfKDC4CuxbJ1aQoSrGmC1R0qNjWXsNodpUjnqVbTQbfbLCJoHWN5UiTydxI0YzNC1HljCrJtcaB7mgRmHwznXsZ88/za4S8DVNHUev7bbjFpEyHAjUrlwL+W/SoA5JoADkjV1zg0WUsAnRIXjPq8e+iKLEkbIf7SZocgAwtRTkFDWTLl6kFcZqwQ6cbh5JgjK4eDvELwFiThDM2UazOPLUehVj85QSJAhX1uCGPpJBpjJj22WjJcc01a0La9WlkHo2rix6XeSHBvyaKSRq/1dOS1M2OzKEu7ZyvWT1QoXSqLOKCzQs9ySSTehCmaEI0IRoQjQhGhCNCEaEI0IRoQjQhGhCNCEaEI0IRoQjQhGhCNCEaEI0IRoQjQhGhCNCEaEI0IUXc9OhkIMkUblexZFYj8iRxoQpCqAKAAH00IUCXoe3a/wBkoy+bG0Dj3DhaDj7NY764QCi11fpUBBBhiIY2fQvJu7PHe+b11C4joG2/5CMg9wVBH8jxqOw3gu7R4pU8Z9GTbwvLG0gy4KeYyjni7Qq5NH3Y1pToGHP55qYkOi+/DE209elQsQCLwn7/ADiOA1ULHcAXdCiD7USap809LRoQjQhGhC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77" name="AutoShape 9" descr="data:image/jpeg;base64,/9j/4AAQSkZJRgABAQAAAQABAAD/2wCEAAkGBxQTEhUUEhQWFRUWGBwbGRgYGR0YHhwcHRwbGBofHB0eHSggHSAlHR8cITEhJykrLi4uHCAzODMsNygtLisBCgoKDg0OGxAQGywkICUsLC0vNC80LCwtLC0vLCwsNC80MCwvLCwsLC8vLCwsLCwvLDQsLCwsLCwsLCwsLCwsLP/AABEIALwBCwMBEQACEQEDEQH/xAAcAAACAwEBAQEAAAAAAAAAAAAABgMEBQcCAQj/xABDEAACAQMCAwYDBAgFAwMFAAABAhEAAyEEEgUxQQYTIlFhcTKBkSNCobEHFFKSwdHh8TNicoLworLiU1TCFSRz0tP/xAAbAQACAwEBAQAAAAAAAAAAAAAABQMEBgIBB//EAD8RAAEDAgMECAUEAAQFBQAAAAEAAgMEERIhMQVBUWETInGBkaGx8BQywdHhBiNS8RUkQmIzQ1NyooKSstLi/9oADAMBAAIRAxEAPwDuNCEUIRQhFCEUIRQhFCEUIRQhFCEUIRQhFCEUIRQhFCEUIRQhfC0c68JAzKFn3ON2QY3z7AkflS1+2KNjsJf4An6L2xVzT6lXEoQRV6GeOZuOM3C8UtSoRQhFCEUIRQhFCEUIRQhFCEUIRQhFCEUIRQhFCEUIRQhFCEUIRQhFCEUIRQhFCEUIRQhFCEUIRQhFCFHfvBAWYwBUcsrYml7zYBCTuM8Xe6wRBgnCzExzLHy+tZaSol2pL0UZwsGf9/QKVjCTYLPOiulWYttYfCiwwMDElgDk46RVyHYcDWESHETvzFu77qcQZZqXR6q9ZuKWCjcDhWJ5RIMgdDzqm+mfsvDMx+IXsRa1/MqKSIt1Tzo9UtxQy9fwrTwTsnjEjDcFQKepkKJ76jmwHuRUbpWNNnOAQvatORkV2DdC9V6hFCEUIRQhFCEUIRQhFCEUIRQhFCEUIRQhFCEUIRQhFCEUIRQhFCFDqdSqDc5gVDPURwNxyGwQlbivaraYDC2OnVj8qzM+2Kic2pm2HH+8gpWRudkBdYDdrbrGbTFh5sxWfYbTioBNVtN5JSD3H8K/T7NfK297Jg4H2uV4F0jdyIkbgfUdfcUxp9rvj6tQLt/kB6hUZoXROLXahNVm8rCVII9KfRyMkbiYbjkoVDrNclsSx+XU1BVVsNM28h7t/gvQEo8S4r3zkEgbRO2eQPIn8c1jK+ulq3YiLN3D3qV0AqHDLiRcvSjSWKxBaE8JE+UiY9es1qtmQmKma06nM9+firkQAbdZut4jeW+oNwgGWVFCFYAbf42K7ikZTBzM4irrTiGSjdK4Fadx7dywL10EMqxugqQ2J2x0JAgiQcVxKyNzSJACN91K7C5t3KfRaq4gBDENAmPPrWEiqpIHkwuICplWLvFLrCDcMemPyqV+06uQWMh7rD0XiztEj3wGWbds53YLNmMAzHnJ/rVaYsgJDus7hnYdpGqsRwE5lTWda+muAC5uUtEnoSAQGAULnzxzUdat0dXLH14st5H+ki+drm/s57lzLFhzCdOG8SW6MYbqv8vOthRV8VUy7TnvG8e+KrkK9V5eIoQihCKEIoQihCKEIoQihCKEIoQihCKEIoQihCKEL4aELD4l2jVG2oNx+ZnzgDJpJPtZxkMVMwvI14D34Lqyx7/a5hIJC/7Tj5H+VROk2w4ZRtHeL+bkZLNfjC3TJuqxOBJ/CP4VnquOsc7FUB2XL2F0Er2XcFmfPMu37J3bBPoTPt6Ypl0Blb+0PltlyIv78VpKaWOFjQcg4X99qsowIxkelUnAg2KZg3FwvF5QRBiTymu2OINwuJGhwsbd62uDahmsoWkMBDe4x86oVTQyY4dNR3rITMMby0iyu1XCiVDutMFY32IYMxZOrGcFcbjKhRCnpX0DZckL6VmG2Q7wd/NVnh+Lqpe1uoBuFxbCMrCF8RYbeQ5jxSB8WMj53XtDtQrkcBw3a6+nLLjnuGi2+BaDf3ilYRmJdhkPc3GfjZtvn4QOfPFQNDsRxDTIc1LCMYvuWtxTUhlCI6nexVoyQADuiDjyk8pqttCcwU7njXQd6kldZuS81giqSi1NssjKDBKkfhXcTsLw47ihRaK4xT7JmFtbf2hdJG9YBCyw2sZMyCMU5ptmdOS+YWF+rY6jzyyy3q5jy6qgv6dUVAgZWZzbYXLjMxB2loHwzyOOQz0imFbSxtiLgAMNj22BsLqNxsFfe4FG4mAOtZdjXOcAzXdbVV1PwrtBeVxIYWzIAfmSpzg5AiI688YrRh9Zs9jZJXYhexbrlrrx1XNwTYJ40moFxQy8jWkhmZMwPYbgrxTVKhFCEUIRQhFCEUIRQhFCEUIRQhFCEUIRQhFCFn8b1GyyxHM4Hz/pNLtqzmGlc4anId69CXeA6BG764d+6QvhdllQoaMEdSah2C1oowQMyTfxt6Ll5zUDayzZtQ1sWb20xC94bYwebGCwVgSoJORjpTm68srfaBWFi1ausLhZvGYjcFBYY9wPpSrbU7oaQlpzJAXrALpdtcPLXbhVJJABGACrTJOQd25YmeR96W7Geww5k+9PfarTSS2yl7ScPCFHtqZY7WVQTJgkGB1xHrIrusgMrbtHW+ia0NQInYXHqpav2ZItq63GIkQZhmnw4n4ZndVeaNsBBvlYX4Zfe2im+LDonOfoCbcSmbQ6bu0CzJ5k+ZOTWenk6R+K1kkllMjy92pUt19oJ8hNcxML3hg1Jsolk8R7xssqhU3SNxYnmscgByaJxgiRNbPZ+yvgsUjn3y4ad91JSVjYpLkXByUXDuGBrjNcUottdzZIZgZgSGIgQciOZ5zNMqWpiqGkxm9l1XTR3/bzvkMvltwVzQ6fPeKe7JJACQQFnlBBE8sxOAKzu0NsSxVJbHoMs+PH6KCJxYMirtmwq8gB69T7nrWekmfI4uebk5r26kqJeL4TXoQlXiOtuNeDWgtsFI8ShjcDAyrEHC7VnJHI+VbOjoDRRk1D87XAFzlloOZNrqSKSPCRYk6a2A9bn3dScN4lcW4TcCbSkqltdsAmd2fMAyCZ8IrisojXR2id1ml1wctNeRtcb15LI0ACx7b5Z+nmtjiF9layUXd455TkAwI9pPy9aV7CYwzkk5gZe/eqhfoV5scRa/cVh8CqQTgCWgkRJMgiPYeoq9t6RgiEZPWuD3Zhcxtw3Wxo+KGyZDCJAIPIkkAD3yPrSShrJ6Z37eYOZG423/lS2TXwziq3cfC37P8AI9a11BtKKrFhk7ePeq5IWjTJeIoQihCKEIoQihCKEIoQihCKELP1fF7VswTJHOBMe9LanatNTvwPOfIXXoC86Djti9/h3FPT/nSpYtoQSHDiseByPmvS0hXrl0KJJAHmatPkaxuJxsFylXjnEhcYBfgX8T51i9rbRFU8Mj+UeZ4/ZdgWVHgPFgtxYkpeIXKkeIYBBIg8wCPY9Kb7HbU037MzLNccjlra9vAdy5eLq/xtQupsjud5uMJYE42lZ3DaQowpkETsgzgVo1GF67Ut47K/62P/AEr/ABrP/qNwFO1vF30K7jWFftqRLHbA+IErA9waylPUTRH9s/lSgkaLC4nxjbqERr+pbYAwFoIfqIAPznnWu2ZK6eIvlGd93YrtOx8jTbBnvcbW7M+fBVdFxZLMFRrGVyJF1BAHOVKicDpyiuNobMjnZeNpDhyyPvipJadz2h14xYbnZnLeL2v9U2KZAIzNYxwsbJas3iWoVgbY3+rLGI6EnHlPvTKkpZA4P6t8rB2V77x9/BejQleNLprjgF2IG4GIyy4IkzieRxJjM01rdtlzXQhozFr3047s+1RBgButC7ZDeYMESCVMHmMdPSkNNWzU5Jida/YfVdEA6o0+nVBCiBz5kknzJOSfU1HNPJM/HIbleqWoUIr1C8u0Ak9Aa6YCSAELm68TY7u7tndv3K4ZiUXooHlE59TESa3nzswy9bKxvvAzPctDLsqCldH08mEEbr3vbv3lbfZvT3LzM95cBhlp3Egchnly50t2jWCniEEQwkjdkADv7+3tSqtZTNf+w4uHPj5emSZOJ2d9phjGRInKncPypBRTdDO19t/4VI5rI0Lv3cofFsSCY5DbuEdIk+H7sxWl2rE2SWFr9CSO8rhuV16toWl9sKzC5DGCWVokDPh2geIwJArqPZlowCetgLO83zQX5rR0urKXGuXH7srA2khQp+IkZ8Q5Dd1g8ppPV05pJGRwAlwzvvO7w++ei6abhdG4TrBdtK46jPvWspZumibJx15HQjxXiuVYQihCKEIoQihCKEIoQihCh1l3ajN5AmoaiTo4nP4AlC5rxhn2wAxUht5WJ6Y8R65zWDo8Dn4pDncWvfM8ch2K1AIr/uXtyVDRB0YPMKxClC8mdrMDLZAA5xHlmnjtnGriuLXBy3cL5BWdoEB4Gd7dq09NxK25VVMsybwIOFxzPIHPI+tZ2SlkYC4jIG3fyVBR8Z4gtm3JzJgADcT5gDrif+Yqxsyj+JnwnIDM2QsTUd4oC+NO6cLuW6CVMeJVlQOQPKBMHnmt86JpsTqNDvC8jeGOxEA8jp5WPmqytZvsbd2/cdQYBuM4MlsMASUwvSJ5n0HZpiWXIJCnZXGOXHG1reVgR538b3W/wrhrWQv2zXVb4A2NqBZKxnILLyMZrPbejY2na45m9hyG/wBEVFQ2eTG1gbxtoTx5discUWbZWY3FR9WAx69aRbHjx10Y5/RQONgSq9jTstxtrKYVR4gcewUgQQII6nPpX0M0edmuIUIqMrkKlxLU3Wbba1SafuzGySoMciJYxHkAK4+GcBYPz7lap6qBhvLDjB5keit6Y79Mi4uSqq0MBGIJnynyr5/MHQ1b3k2s4kZXub+GfguCQcwrGi0e0lz8TDIHwz1I+nX1qvUVGNoiAyByJ1tz+2i9vlZXKqWXKKLIVa3xC0zm2txS4+6DmpzTTNZjLTbipDE8NDyDY79yk1OoW2pZ2CqOpriOJ8jsLBcrhrS4hrRclVNFxqxdJCXASOYIK488gYqxLQzxWxN+vop56SaC3StIvxSx2j7TMxNvTsVUfE/n0xI5U5oNmNYMcwuToOH5TrZuxDKC6oFhYEbsidfDRfOzWhbu2vMStveoURh2AZyZOeQAEftGm07HNgcQOs7qDscRdR/qGWGSdgjN8Izt5DuTZobK2y9pW3FGMyRPIDIHtWf24HfFG4ysAO4LPjRSa7/Db1EfXH8ao0LQ6pjB/kEFQdr7VuV5hyNp+IDu8z4pCgg+s+h5VunsxAXANiNd3PtVeIlRafSO8qH7pm+JdhuY3eEsQw24AGzMA+VSIJCrhvtJCFoQQgkjnkbiIkMGlW6k0s2oR0WEy4L+fhn4KRifuyF0lGBBGQYPSRyxiuNgu/yxbe9nEeQUhTDTteIoQihCKEIoQq2q19u38bAHyyfyqpUVsFPlK63mfAXXtlJp9QriVYEelSwzxzNxRuBC8Xt3AEkwPM1I5waLk2CEucb4uHHd28g82/gKyu1trtkYYYcwdT9B912AljiN6FK/ecEAenUn0H9KSUsZe8HcFPBCZXho/pZVm1cuN4CpRYMkEFpnwhoiOWR7etNZZ4ohne54Wy7uPJM564MfhFiFq6HSbNxMbmiY5YmB68+dK6mo6WwGg0S2onMzsVrKZeGi/fsD9h95/wBKkT9TtHzpz+nRJ0ziPltn9PqqzjYLC49wq5b0XfuwZm1LOFQSbhchVg4jqeuCOVax72sbicbBctGI4Qr9zQi6tsvZs2riKBA+0YqBth2MAgjBIGOhrOy/qQh1omdW+t9UwZs/+RzVfjF9tLbF7DqgINtQtpfFtEgdDIBOTzPlFUXVbtqSCF3V4b7cfHyXktKI2XBVHQ6rUOV1F1SbeSlq2sn4Sd8YJAE889YFNNkClgqjGwEuANz5d3dl2qCWmcYxbed+Sn0HaXTNuJfazNMMDMQAOQI5RWpZUxHO9lA/Z1S0kYCba2z01WnZCvdLBZBWGLKRlTgeIZOW+lZL9UTwuLAx3XGvYePvermzI3gHEMjolrtzpj3lhbVtvFO7u1ORuT4tvTrml+yJR0chkdpa1zyOl1ZqWdYWCaTwqzMhApPMrKH/AKSKTCrm0xX7c/VWXQRnUJe1vHf1e+9i2j3HJQIpYsASoOCxknPKenMU1hoviIWzSENGd7C2/kPols0Q6TC1bdrhzOAdQ5J/YRmRF/dMt8z8qXuqGsNoBYcTYk+OQ7lajo2AdbNYnGuzChO80yFLitO0MTIHVZOD1xTGk2m4v6Od12kcNDz4jcmtLOGdSW5jORBzsOI35ckq8Z1d4R+sl5AlQ4iemB+E06pYoTfobc7K7DPs2iDnxDPvueQvoFe4R2W1N5d9wLbDZUNzj2Hp5xVep2rTwuwtu4jh91Xp9r1BxGVgIOYvlbyzTJwvsoti6L24XmX4Uur4AfOFzI9ZqnD+oC12cYt25pdW9PVm73925R8Q7Ua46yzZvMlpTcUqqIGVs+EywJkHpiPoacO2p0lO6eHcNDu7UpFKGvDHb008R1Ny6kXFtMwB23AGVlPmPEfpMeYpVJt9k8Zjkivfn+FKdn2zDlQ09zvrAYjb3iTEzG4Uld/l5+rnhPoVTIVvX62dOjEwHww6/CZXz+IQY6TW9jcHNDm71TDbOsptHpihDCNhUEsWYnkJ8PwyTB3e4iuivCbqpcQzbvGftJnJ5HxWwRMCBPrJpNtyIvgxAfKe+3vVTRHOya+ya+Bz5t/AVNsJoFJcbyft9FKVvU5XiKEIoQihCrcR1Pd22bqOXucCqtbU/DwOl4eui9C59xTUMzAbjLSWbrGB8p/IGsXTtMrnTS5n6+93Yr9FTiZ/W0C98HusttSpIOevqetRzyvjnc6M2PLLcFXmA6RwHEr1xLiTYBJdjyBOAPM/0yfrHTelqjeVxIHvILunp3TOs1Y/6yGObpJmPCSony8P8SautpmsGTB35+qaso6YZHP3yUdoh3CQYZvESZJA3GJOYlSPavZbxxFw3DK269uHavKnDFC5sYst+kCSooXizeL9oholuHYXuXrey2BiGWZLHoPEDPpWq/T0rWskB5fVeYC61lkcX7Vd++nY22t27BB7rDZ27dxPSM7V549YF+vmNRGYmaEa8/txOmauQQdGcR1TLpb6XALiNKwRj36iJkeXqaxUjHRkscM0zBBzCUO0GmfUcSsWLg+xVd8dGjLfjC+xp7RSMp9nvmZ85Nuzh5XKqStL5g06J0VmVla2wVlBAldwyI5SKW7P2g6jkLwL3FlNUQCVtiVzz9JPHZNvTdwiNaVYuhixIIyOQwSCczmttS1TKuISAWHPkl7HTUjyGOsTw96pq7FpGhsT+xP1JNYrapxVj7cbJjT5RBbdLSFOigIS1wThobW6rUNkh+7T0hV3H35CnFVUFtJFAN4xHnmfyqsTLyOerXazjZ0lkOqhizBRPIYJk/SI9ah2bRtqpcBNgBfmV3PL0bbr32Y4g2osJedSGMjyBzzAnl5GudoQNp53RNOS9gcXtDivvGtAt27ptwnZcJ+QUnP+4KflXlLO6KOXCbXA9ftdEjA5zbqXtFxBtPp3uqu4qOXTJiT6DnXNDA2onbG42BXszyxhcFU7H8abVWSzgblYqSBAPUQOmMVPtOjbTShrdCL9i4p5TI25Xvj+nDHSuRDJfQ/XBH5fSuKOTCJWDQsPkvZW3LTzWvd+E+x/KqDPmCldos/hr7dLbPlaU/RQauztx1Lmje4jzSA6qX9XTT2nu3WYKMmDltygsFzI3OeQjkOlbuNgYwMboMlTJxHJGg1LGztu7dMhDEBmBfuzMADpjqfaOtdoIzyzXzUalWlleFt5KO4zjDDntIH3JHPIFU6+ndPAY2ut9eX5XTOqc009kdUCGUEEHxCM+hqhsCX9t8J1Bv3H8qcplrQrxFCEUIRQhZvH7c2WjpB/Glu14jJRvA3WPgb+i9CQNaIuj/Mkfun/AMqytEf2yOB9f6TjZZ6zh2L7ob4UMjGIlh/p5n6GflFcVcJLg8b8u/8AKr10JZKTuKo7C5JfAOSPM9F9lEe/1pgwCJoa3d7v3+Sa09PgYGHv5/0vmuB27VjcxgeQjJ+gH5V7H82I6BWJb4cI1Ve1bdblvxrbhhiQ0qAZkkYxPITJFExa6J2ROXnfkl1cMMfW5W9+aY2uACSRHnOKz4YSbAZpMvQPlXJFkLA7XcMa6iuilntTgcyDG7b64FNNmVLYnFjjYO8ARx81JG7Cbrnmmv3r52W7ZnkAIGcyBuMTAyTPyrUSNhgGN7vfd6DxUwkfJkAukdkOEvp7JF0je7biAS0YA5nmcZrJ7TqmVEoMegFuF+5MIIywZ6lT8Q16rqNMjABnNwAnnAWcQepjnUcMLnQSPachh9fovXvAe0cVp3GI5CefWPb61Ta1p1NlKSVkdqOEW71m4zIDcW221gSCMExIORPQ4q/s+qlhla1p6pIuO/moJ42uYSRnZSdl7Y/UrAIkd0sg+1R7QcRVyEfyK7hH7YHJeNZ2hS3qrel2sXuAEERABn59DXUWz3yU7qi4sPHd9146YNeGWWyKXqdYnZLWd7auEtuIvXQfbedv/TH0pjtKHo5G2FgWt9M/NQQOxN7ytl0BEEAjyOaoNcQbhTEX1XzfmBmDB9MT/L611h3leX3BZPEOMKursWN3ibcWHptO0H3P5VdhpHOppJiMha3jn5KJ0gEgbdbBE4NUL20UyjtadUAVAEUGYUAD8q6dK57rvNzzzXIaALBY/aTWBX0lvG65qEx6KZP4xV+hhxNmfuDD5qGZ1i0c1suZlTImR745j+vlVFowkOG5THPJZd9LlizlluIgVduwhiMLzDGT8qvR4KmWzWkOJ43z10t9UtmpMDS6609C4VFF3dvR22ofE2fgA84XHpnOK2sIkEYDzd1sykzszkvNjWp3tzvdu4lFCgbyAP2o9WyeQJipV5bLJa40yD7i/QV5cri6yOz2tK7XiDuJI9GO78QQayks7qPaJkdoTn2H7fRXRmMl0O1cDAEZBEitg1wcAQcivF7rpCKEIoQvNxAQQeRrwi4shInHOF7W2kxBlG/58wR61iaymdQVF2jqnTs4do+ynhlMbg5uqwtZYbad9vABkhvTpyb6Cu4qmMkYTnwt7Hmmrq+KRuFzShb/ACBHjjKr4iD5YH41I4Bud8uJyV91RHGOubHxVbV2G3glMkQFNzbCiNxIUEeXM+VdRTsIIachvtv4Zqo2oE0lmNJ77ALzZ07N/hpb9wuPqSJ+U0STxsPXcb8L5+Fsu9EtVHHkLX5C/wBlZs8HYST3QJ5+Dd9Phiqr9pMOTQbdtvuqgrgLkMF1b0Zt2gRvXnmMCfQf3qtO2adwOA6XGpy433qnLIZHYiEo9obl4Xmt3XZpyg+FdvMY5Ejkd3lPXDiiEXRCSNoFtd5v+d1uPJSQNYRpmqEBYgkMviUgHwxmY/GD5yckCrGbsjocjz98fDIXVsgDt9EzL2404tBm3G5HitopaD1zG2PWaUHYtQZLCwbuJI07NV38UwDPXgue8V4/d1Oo72CGEC2qydsZERzM5/5FaenooqeHot2++9LnzOe/F4LpfZvjl28gF7T3UbkW2wp9cwR7Vkq+iihcTFICOG/y1TKGZzxm0qtxLtrplL2vGXkoRtjOVOTipafY1S4NkyAyOveuX1TM27187OdokNm3at271w21CttTAIGczFe12z3iV0j3NaHEkXOfoiKcYQ0ArN4tp7/6/b1jae73VtcgbWbAborHqatU74fgnUwkbiJ5gZ24gcFE8O6USEZKw36RLPSzcjzJUD86jH6fl/mPNSfGt4FJvCe0zae81xMKzGVYmCpkgcuYnnT2o2cyojDHagZEeZ7OSpRzljrhPWi7f6ZlBubrbdVgvHrKjkfaazs2wqlpIZZw8FfbWMIzyXrWdqblxCdDYe907wiFB9jkmvItmRxPtVyBu+28968fUFw/bbdc64hpNSj95fS4js2GbEtz+LkK1MEtM9uCIggDQcEucJA67gQU4cJ7dXF2279o3GOA1v4ifVY5+0e1I6nYjDd8TsI3g6Dv99qusq3DJwTFxPtA1qw106a6IiA20c+UwxIHLp1pVT0DZphGJG91/sB5qd8xa2+EpH4XrL+s1iXjb3shDgBgoCKwkKGIByeZ9a0U8MFJSmIOsDcaXuSN9uzgqTHvkkxWXRhrrn/trn71r/8ApWV6CL/qDwd9kwxn+J8vuq3FdVcNpibDALDElkgBSGPJieQ6A1boGxMqWO6QHPgezeFDUFzoyLei07Vzxgg7mJywEloyUUHCovU/xzW3Wc3KnwkWrfeC7lmdwTt3bvEQeRYz8gfevSvXXNrL2+rO1wrnurYLnwurlQ3iSWE4WQCM8uVFkWVnU6JUt95ZJ2qoJWZDKBjnmQvIzmAD6LNoUDKlhNusBkezcvWSEGxWzwHimwhG+A8j5H+VKtjbS6Nwgk+U6cjw7CrBCahWtXi+0IRQhFCFT4noRdWDg9D5VWqqZlRGY3/0eKEmarTRutuPQg1g54JKWYsOo93UgKhCqi4ACjoB+QHMk1E0Pmktq4r3MqK5atuA7AERIJ8ueZ/jXbXyxkxgkZ59ui9DiMgof/q1qPiPoNpBPsIzXXwkulvMefBSmlmuBhOasabUq67hIjnOCPeopISxwBUckb43YXixWcjJfVu6KNJMtMwJMDIIyZeCPvCI51pBUu2fBHHM03I00t708V5cWWP2saXtWRjYoO4ZOcBYySDtmIPLMc6qbOHUfK7efZvlx5a5DcpqZpc649/dZvDdEDetAlm3XRkwcibhjMCYzt+Z6VanmIieQALN578veLuCvBmmep/Pu3in7UqSjBeZUgdMxisvGQHgu0urDh1TZKnY3src01w3LptztIhcmTHWOUCnm09qR1LOjjva+/kqtPTuY67rJxpArq5Rwfgn61rNSbhIsW7jtcj73iYhZ/H5etbWoqzTUsbWfOQAOWQzSlkXSSOJ0Gq6K1wWtlhUNoyAVVZKiN5jYGyUBIifWlsOyJ31J+Iztmc9eV/VTuqmCMYP6Uune4o8eQIyV2GMeKNzSMqTyIBB617XbEETDJGTxt74BENXiNisDtx2fFy2b1pQLqZJA+JRz+YEkHnzqvsmvMbxFIbtPkfsV3Uw3GJuqwP0Y2t2ovOTO1AJ/wBTf0pjt9+GBjRvPoPyoKMXeSUxfpCc/qoUffuKD7CW/hSvYgBqC47gfsrFX8llD+jlptXYiO8HIk/dE5JOfbFSbc/4rL8PqikPVNlP+kTGk3RO11PlzlflzqPYh/zOHiCvavJl+a9diOCLZspdbxXbiglj0U5CjyEc652vWulmMbflafE8UU0Qa3EdSt+4ofcjBSkQR7zIIiIilwJZZzbg/bzU561wdEhdmxbTijJZffb2sAfLl4Z+9ERPpWkrzI/ZwfI2zrj++V+Cow2E9gb6roZrLDXNMc1j8V4zYUnT3Hi66RtCMZ3CBEAjJphS0NRJaWJtxfiN3gq8szAC1x3Lb4Db+yVyu1mAx5Ach9ZPuTW7WZfrZU9RYUl2TKSSTttkFyY2ruQkktzMwJ+Q9QOaxu0/Em0lkJbIFwuyzA+Ak3AQsbc8uXSpImhzs1apImyydbS1/olezx/U7NvfNtjbGCIiIgjyq4KaMjRPG7Op3NuW596u2e0+olR4DyEbY/I0im/TdGxjnguFgTquJNnxtaXYjku3cEvF7KE84g/LFWKKUy07HneAkqv1aQihCKEIoQsfj/D9671HiX8RSratB8TFdo6zdOfJehJF3TubobDLGJ+60RMYPWcEZj3rP0O0IqeEgt61/HvUgNliarjJt3GsahdlorCv1gfe9R05YxPWr7NlMqYPiqQ3cDct4clz0uBy82bdy4RlEUAeNmjxsrEY6jBEeo8q7oqSJ4cXZ6i31T+srJWFoGWQN/opNdduae08neHUw23ZJ+AkDpBgFT71y7ZodVxs0Fx9yD63VCa08Rmv1gM+B3XH1VvsjptmmU9WJb5EwPwAqj+oqnpa99tBYeH5JS2MWaFicfuTqbg6KEB8j4ZAOI68snPKpqMAU7TvN/Xt5cu1MaX5Tw9+9/YpeAW51STzVWPKegWD1HxdSfYVHWutTutoSPv9N1u0q2PnHv349ycGugEzIgAkxjPr1/tSAMJtZT3UkVzZerxbJC+MgkDJiB64kxXZs53VC8GQzWLwLhws6Zhu3C47OzqOaO07o5yEIx6U1fMyasZ0t2tbhB5W181VDCyE4czmq3aviF3bc1GgLBkdJYjczJs7rdDAgZC/IyedbRsge67dCEqwWbYrK7N6bVI159W7bntd2F3bypYhQcHbhVJieSjlIriowgDEfHJdRk52TjodxWXnMYMYxB5eZk/SsHW9AJS2DQd9/wAJxDjLbvS12B0Ittq//wA7IPZZj86v7Zn6QQ/9t/H+lDSsti7VrdquDHVWO7VgrAhlJEiRIz8iapbPrBSzYyLi1ipp4jI2wX3stwb9V04tEhmksxHKT/IQPlXm0az4qcyAWGgRBF0bLKj+kQ//AGT/AOpP+4VZ2GP82Ow+ijq/+Gq3YTtEt22th8Oghf8AMowPmBFTbY2e6J5mbodeR+xXNLMHDCUycWRms3VT4ijBfcgx+NKaVzWzMLtLi6syXwGy5j2MuhddaAETuBHl4WxPMnoa2G1Wk0bz2eqWU2UoC6rcYyAJz1iQIiZyOfIVi2gWJKaHgFT1HCbT3hdKEXAsC4GZSOeBBGcnMVcp9oTwMwxusL6WH2UMsDJD1grfCbjXrKIT8KxcYYkjBURymJJHIH1kbmJ+NgfxAKzcrcDyFY1dwB7VoDEg4wAAGKj6r+FSrgaErD7Y6fdor5gEpdLT5eISf3SK7iNnhWKV1pm81zqwcCmjNFrIT1FpcC03eai2vQMGPsvi/MAfOlm26joKN53nq+Kgrn4ISOOS7l2XuTaI8mP4waV7Gkx0jeVws6Vs01XiKEIoQihCKEJU7QaEW3DLyfp61kdv0jY5BM3/AFa9v5+i6CXuJ6Fb1sowBwY9D0IPSlFHVyU0wkjNiPRekXSjodWLCXdPfLrbuAAXUnfaZZIwDPPp+YON1A+OqBkiFn6kbjzH1G5WZWuYBc4mnQ8OR4KHWW2t6CzZB7wBmbf8MlmLAAEzyg/7hXtLIx9Uxw0GI/8AtFvU+Sje4NiLd5y808aSzsRUH3VA+givn00hkkc87yT4qNJPELhOpvbeZciRJOFVSBygYyQR6kcjoYWgQMxaW7tSed+/uB1DGlvhy19+8vFaHZJPtjkH7NsgGPiWYbAPL7oAHrVTaR/aHaPQ947zdWWDrd3v3ZNd1yoZsQBI+QzNJgASANVKbi6RuxnaXU6rU7bjrsCs21VUeQHr1rQ7V2fTU1PiY03uBqf6VKnnfI/PRPhEiPOs0DY3V8i6xOx99bmjReezdbYeqkj8RmmW02OjqnHjZw781BAQ6MBTazRKu+5LAW1DNBJ+IqgE/FBUGZJA2inGzZ6mpie4uzbppck315KnOyOJ7QBr6LA4RxYd69vuHi2yhg5HPeu4BAJg+QmRHllpPALxyuPyZm+hy4DLLNV2ONnNG/SyaL+ut2rT3GJ7tN0EzO0HwiCJmIFZOqp2yVjo6fME5W0z+yZxPLYg5+qxewOq72zdunm992I8piB9Kl2xH0UrIxoGgeq5pTiaTzTPSdW1HceCOQBwZMGTG0D3qRrbg63XJNkpfpMcmxatqJa5dEAdYB/jFO9ggCZzzoG/UKpW/KBxVbsT2Wu27o1Gp8LAQiYJE4kwYGJx61NtXacUkfQQZjef7XFNA4OxvTwzgAkmAOZrONBJsFeJskTjOnROLaV0gG5BaOpMrPzH5VpKaR79mStd/pyHll3Ki9obUNIT5Waur6V+1Xaa7pbqqlkXFZJmSMyQRge31pzs7ZsVXGXOfYg23cFUnqHRutZM3Za6rWARt3ElnVWD7WcliCR7/wB610MfRxtZe9hbwWenOJ5PFW9KgL3GIk74HoFUD8y31qVRnRJXbLSXv1i53Lki5bG9AQMEFDIJgggUOrKeAATZbwbE+ic7NjbLGQWXINwd6VbPDb4B+znl94Y3AFeuJkfWrrKpmgzV1tY2MZqzw61qFuDuwUZhtBBXkSPOcSOnlVKvqKKWP/MZgXNs92W6y6mlilbd4yHDmuudirrpFu6wZmXJGJYf0pFsepiM0kUYs05tHl6WSV9ibjRONaNcIoQihCKEIoQlrtVqRKrI8IJPz5Vlf1BPieyFu7M9+i6CV9VxBEQvuUjp4hk+VIYqaR8mCx8DkFIxuIgcUvajbdJ3HvHbw+nnA6DlPnjNOY2zQgSsBa0G4P15p6GUcEbmEgm2fErJOntWe9t6zvGdB9jtaFzOTmBMAf2rZUM7aqETQtGfzZb8r65eGqzLjY2KdOE392ntsST4ASTzwMzXzitiwVL2D+R07VMFz21qSwJ/bJYj3JOfOJ649BzrTOiAIHAWHcLd3dnzOiYxGzLe/fuyY+xdzdduTzVACZM5Y8/Ll0xSnarQ2NoGhJ8h+VYiddyY+NPGnvHytt+RpTSNxTsHMeqll+Q9iQ/0aWtt5gTkWifqV61pNvOvCD/u+6pUYs73xXRw48xWTwlMLhcj4bxt9HqLmw7g1xpt58XiMRzg+o/GtzPRx1cDceVgLHhl6cj5JSyUxPNuOnFP+n4xpr4HeMEZh4rTsBymJHLEkj3rPGGspWuZFctJBuBrZXbxSEF2q+6zjWj04lroMSVUMbhBIgkCTBPKa7Ddo1jRGb2vvyH5XP7ERxDVc97T9qG1jbc27KnCgbix8zyz6dKf0GzW0bb6uO9U5p+lNtAtfsZxT9TY279trVq4fjefjgRJiACPSqO06b4tuKJwc4bhw/tWICYcntIB4ro9twwBUgg8iMiso5pabHVMAQdFDrtWlpC9whVH5+QHMn0FSQwvldhYLlcuc1ouVx/tPx1tTe7zKqv+GOoAPP3Jz9PKt1QULaaLBqTr2/ZJ55i9111Xs5xH9Y01u71Ihv8AUMH8axddTdBO6Pdu7E1hfjYHK3rtbbsoXusFUdT/AA8z6VDBBJM/AwXK7c4NFyuUvx03+IJeiB3tsKPJQwj+J+dbQUQhoXRb8Jv2kJV0uKYO5rr1YWybomvbIVfht9UvXyzBQVtNLGOjjr6CtnsIn4W3Bx+iQbTH7otwVnh/ELPjAupJuNHiGZMiKdFLy0rxxXhKuwubWY8mVW271zGZEEHPMeVV5YGSEOIFxorFNVPiBbfIqjrOLoAgGnBfZHjICrggAkiGge3kDXHXvhF/p77NFd6pbiKq6JQ5Um0qFSHJA25IZVCrtELEtM5PnzpRtepIiEZuCfQfdRyWBsFppqwjr4gGkQJz1j8jSGmMrHCWMfLn9/VRJ84dqxdQMPmPI9a3lLUNqIhI3f5HguVaqyhFCEUIQaELm3Hrwd2L8iLhzykRt/CfpSDYZZNWzyP+Yacs7ell5KSGiyqyrG4ywZ2Lu88jkeozWwyJJHJVsxYFe7luWgSv2ggjEAW+lRVFNHUMMcouCfTsQHFuY95rG1vFE07Jce2Lt3MEwCUhhBMHkT5Z/Gs4+jNLUYYyRGRe24En8J1sujkrZC1thbW6gvce36ZQpCMQyvI3EAKOWRkyv1pKKEMqHEi4yI3anQ5HSxUk9A6CcxSHTO/EJbt8PRQIa5tEY8IXHqA34mmZne4nIX77+GXouuiaM8/L8pk7JaRLhun7QAbBi4QCYJjwEcp9OdKtpTPjwjI6/wCkcuN1LG1riSL+KZ7fDrY+7J/zMzen3iaTOqZDv8gPRTCNqrrwHTCYsJ4pnEzJk8/WpTX1Jt1zkvOgZwSX2v7ErbU3tN4VXLoSTA/aBOYHUZxy8q0GzNsukd0U2ZOh0vyO7sVKopsPWYlnR6d9oCD4oA2jxNOBHWCerED0OabySNvdx046D6eAvzCgaHYcv79800cI/R4SoOpubcz3aAT82/kKT1O3wDaBt+Z+ynjoifmK2j2A0cRtefPef7Uu/wAdq73uPBT/AAcdkscW7KPY1FnapvWyxiDtOAWg5GYEyIBiIp3R7Q+Ljc0dV9u0dv4Pmqz4eie0uzCYO0GjNnTXGVixKEHcyQQFI3Ljlj3M4zUvwMZc0t3G+/32KT4t+FwdvHv8rE7Gdmrzpv8A1k2UPNbZlj5TBhfxPpVXam0Io3YDHiPEiw/Poo6eF7hfFYck2X+yVh/8RrzmI3NcYn6cvwpI3a07D1A0DkArhpmnUlKB7Gi5rbtgXSq20DBioJMxjBH1p5/i5jpWTFtySRrbTxVI0uKQtvomC3wW9odJe7nU/CGuZtDmF5CSY5etLDWRV1SzpI9bDU8ewKwInQxnC5ZPZ/s6+vQ39ZduNJhBIGBzPkBOMDpV2t2g2hf0NM0Dj9uaiigMwxPKt8Q7F6XTW2vl7o7sbhkHxDK9M5ioINr1NS8RYW55HXTfv4Lp9KyMYrnJbPZ+7e1GnS6b7KxncAiYIJBGV9Ko1rYKeYxiO4HN33U8WN7Q7F5BaQ0d3/3D/uW//wBap9NF/wBIeLvupMDv5eQXrs/fS1rHOpuLISVd9qYO3bA5SD3mRnNbDYT4zTktFszfPs48kprWv6TjknFOKaa74RdtPP3dymfl1p2Hg6FUy1zdQse4iW7t7YAltAoIHING5jHQQVGPKopNVC/csoaZryi06m0yE3EmRuBZjBkRy25EwY9qgfeJ2LirzLPbh4KDS6kFdzeEtBgyAJEKFJA3CBAYc4msjtSOc1BxtPL/ALRvXLjcqhq7DXLjlEVo8HiuWhy8R8LMDO6MnGPenmxqdzaW/Ek+gXOIBN/Y/VeLbyDAiMGCuOhIPIiZqtsVz4p5Kd/b3jI+N/JeFN9aVeIoQihCKEJB4jZG91IBAY4OfavntY3o6qQDifNdhZOlH2Y97X5W6+qN08PoqR18V41wllXILXsEEg4UMcjPwhqXbVqDT0r5GmxGnau4hdyWu2xVCltR8KliSSTnAyc9KzOzpZagumldcmw8P7Wz/TcNukl3AW+vvtWNb0nd33QmO7ETB/MQB+8KtPlxxBw39n1z8iq9RMJ44Xb8Fj3G3LhxWggYmUUsfPH/AHEN/wB9VHFoFnkAe91x/wDFVwCflF/ff6po7IW2Fu4X5m4es8gF8z5HrSXabmmRobpb1J5D0UkQOeLW6vdoNc1jT3LqAFlAgHqSQP41WooGzztjdoV7K8sYXBZnZHjV7U953yKoXbBXrMyPlA+tXdpUcNNh6NxN769yip5XSXuFs6hwUuh+QUzggQQevU+cVQYLOaW8eWqmdoQUofo44UxDam5OSRbBkwBgt7/dnyB86ebcqgCIGbtfW317VTpIyRjPcna44UFmIAAkk8gKzrWlxwjVXiQBcpT432utlNuluBmJILAHwgeUiCTTyj2S8OxVDbDcOPgrOz4WVUuG+Q1+11icL4NqNZcLq2VIm45mCMgDmZHPFOX7Ti2cwMIyP+kAZ9+5e7Yo6KMYGNIk43OXbc+SbuLcGualNt29Zsw+dtqN7gYJJcZycVSZ+ojG68cROXHT/wASkBiBti0vnuv3pOuC9ob7qreJYmDIccxIPmPpVx8rNpRB8mY56haujoaSemL4WYTnoScx2696cH7S6ZbXftcMGF25ncMwF8/X2rOjZtQ6XoQ3nfl2pPMehJ6TI8FT7PcTtarV3L1qf8FVYMIIIdiPqPyqauppKambFJ/IkeAUEL2ySFzeAW/rdOt63ctEkBlKEgctw6efOlsL3QvbINxuO5TuaHgtUul0620VEEKoAA9Bio5JDI8udqc160BosEi/pA4lvuLp05JDPmBuPwgn0GY9RWk2JTYGGZ2pyHYqNU/E7CNyv/o61Updtz8Lbh85U/ipMevSq23IrPbJxFvr9VJSuyLU2WAQIM46kgk+uKRyWJuFaCWe0Kh9RyHgUKTHmSxE/umnmzyWQdpv6C/qFbo4Q9xceQ9Tb0KqbBEQI5RzqziN7700wC2G2Sq8T1FxAWBDBhsIdQ4AiFK7gYI6AYp1s2oL39E/uSWu2ZESHsFr8E48Jv2+IW7SBi92yu50eQoyRAPNjHh3ZAGSCYFNnMLTYrOT074XWcEndvr5uay4SCuwBNrHdEAYUjEZke9TRMyxJnQRWhx8b9vBYYEyTknnOc+9TsY1jcLRYJkyMNbYBdM/RiDtteQZ4/0/3rK4W/4xIWfxz7ckgrLdM6y6dThVEUIRQhFCFzntJrGW43drvdmaFzJ284ge1YqWm+KrJbaX5dm9dgLK0xdvs0DbgVICoW3bVTqRA8s8j1r6F0rdLqpgOtkaJ3Z93iI7wjISJgq0lfhKwefPpPOke3yx9E67iLEEczwUsYLXL5wfs1b19/UXrzN3aMLahTElRBJPl/M1SoI+ipmA66+KffHTUtM2CPIuGInt0Hhn3q7xPsW3e3GW5bhobfcgFdq7ZjaRgda8+D0ax1mi+We83te4yVKKpEbMJFz6eRSN+tM5IS09yDG4ksD9Sqj5VAYWx/M8DssPuVdEjn6NJ99oCdOy9rbpreApMsQIEFmJ6Y61ntovxVDrG9rDwCmhHU4K7xDRJettbuDcjcxJHIzzBnmKrQTvheJIzYhdOaHCxX3RaO3aQJaUIo6D/mfeiWd8rsbzcoawNFglPtz2ltqj6dGG9hDn9heo5ZY8oFPNk7Okc9s7hkMxzP2Cq1MwtgBzTNw/Si3ZtWwCVVVGMchMnPnSmaQySvkOpJ/pWGtAaAq3ajhzajTXLSGGaI6TBBj513s6obBUNkcMguZ2F8ZAXMrabBHKMGfPrPzrYl2I3W0omRxUzAzSwTX2H4+bLjTskrcuYPJlLACYjIxNKds7NL2fEXsQ3fobfVZesjimc+aKQGxtbfuGXFbel0tpbKWL32rd/ea2C20O6FiAzdJB64mlcksjpXSxdUYGg5XsDbQeylvSE3cwWytl4HxSTxHV3NTeuXSjSSBCgsBAgCQK01PQmnhaxoNvW+9aLZVVSQNczpRqDwGYHHhvVPW9n9RcgrZcxzBBUkE8wCMjp8xU5mZTj904b6XSvbs8VVK0wHFYZ27Vvfoz07W72pV1KMFtyp6fERSXb0jXxROYbi5z8EtowQ5wI4J/KSQc49T19ORrM4iBZX+a9VyF6uVdr+EmzqGJVrouE3FAk8zncBnH4j2g7XZlUJoBmG2yP4vx8vRTOzA/PNfewnGAurPeFUVkKmcZBBEn5HHSvNsUhdTDACSCCuqaXr58F0RuOacc79r94fzrLfA1B/0O8Ew6VnFZ+t4beu3WuW7TurBYKqQCAPWJOeflFaCk2fUCAAsI11sPypqXaFNFiDnZk8zuWYRBIOCDBHIg9QR0rx7HMOFwsU7jlZI3Ew3Cp8S07OhVSB/GMx6ZHOrFJK2KUPcNFFUxukZZv9ql2b4u2l1Fu5+yYb1Q4ce8Z9wK1zrPZcdyS1UXSxYTru7vqvPH9YL2qv3FMq11yp8xMA/SD866iHVC8o2Whb2eq0uyems3C6XEVm+IE+WFI+sfWsz+o5aqnc2SJ5DSLG3HM+noqm0A9jw4HIrrHZLh+1e8iBG1B/l8/wDnlRsikMMXSP8Amfmezd90pJumOm68RQhFCFFqboVWY9BNRzSiJhedALoXNeM663bCNdYqDcXImYJ8XLPwzPpWK2V0jqnF2k9/5VqCF8r8LNe76pgt37N9NysLijIKmSPpkH0rTAuaclM9ljhcMxxWF2gNtNLdvhpdFAtuV27SPhVRAxmD8/LHkkYlaY3jIryOHpHBo3r72T45php+70alLxyVaWG8gSSzNkex5dKmI37l1W01RHIBMb5CxuLEDRXOKIAB38XbzL4QFjcUGFUZIktJjPPkBjjUGwUIAZvXPOJ3ttxt63E2ie7O4RzP3mM/MTVAwEGwAbfs+w7dVcbMCNSffb9E9cNt7bVtfJFH4CslUOxSudxJVxgs0L1rL9u0DcuQAIG6J5kADHmYoiY+U9GzNDiG5lWKhXS5j+k7gxS4NQvwXMP6NEA/MD6j1rX7ArA9nQO1bmOz8JXWRYXYxv8AVdC4PqxdsWrg+8gPzjP41l6qIxTOYdxKYxuxMBVog4zjrUQsu1FodTY0rL3tu0LWYubBuQ81BPMjnmJ5edbTYu1HVH7EnzAZc7JPWU2Drt0XN+M60XNRcuoz+JyysfCwn25RyHoK2jIA6Ho5G3B3FKS6zrtKzV1T3FCO25UJIEzBYyx5cyc1QotnQxyukFich4ZBNa3aDnsAYzBcC/O1tBYWG/6p1/R/2iGnD2gha5dYbfFC4DGTjECBGZ/CvNqyGnY6d4u0Dd4KjTt6Qhg1TSWZmL3G3OeZ5CByAHQCT/WvmlbXSVcmJ/cOC0MELYm2CwdDY28R1B/9Szbb6FlP5VLM/FQR8nOH1XLBaZ3YFr8SZhZuFDDBG2nyMGKpU4aZWh2lxfxUr7hpsq/DOJi7p7V1fE1xRCjmXjI+s55CpZ6UxTujOQB14Dj71XAlGAOWpw9DbUDuzuOWaV8TdSc/2GKqzuEjr4st2uQVbNLHbXsodU9q6lvYQYukEbinmBMEjPrnrypvsragpmOjLr/x1sD9vJQvjxEHxXzhvBtNau2Tb0ysiFbgeVLHbBkl3BENGIblyA5OdlzySvL5ZDcattkF5UMDRZjdd66GvaCzncXUgwQbb4OMSAQeY5E8xWia4OFwl5aRqlHtpeS7cS5aUEBdruIBmfCrKTuEZgkdedL9pMLmBwGmqd7EmayUtcfm0HNLhpItUsB9G16/3VrLO8ADzxP0Mkn3Na2guKVt0kq3tYHOvlc+/FaHaLs3c0bkN4rcwr46/dYA+Fogx1BEdQLkcgcLKrR1jZRhdk71UfZmf1m3HWQfaDS7bbWupTi/k31+10bRsYc+K/QGlUBFA5BR+VdJApaEIoQihCW+1nEwi7MnI3QJOSAoj8aQbVkfUPbRQ5uOZ7s7eV16MsyufcS09i+C14sWHhVfEoQnpyyeU042fsqGlhwuzcdTmM/sF1DXTwOvCbdw+oS/rNOdP40Fyy/JSHJJM9fAuPTrNSzwMY24BTqj2jPWyiGYtIzuSALAC5sRZetc2rZt2r3uqKWG8wBA54IE8hHOTXMdO5juuOfJcVNZTCG9IcJJIINy63InQEa2z5q3oOLI1i5f2lFDqLpwdzMGyEypA8PPNevcS/mVUima1gGdh3pu7OWEbSK4USSWYjLZWACAsiAfhE86oMc4am+vqVBgDusUodvbqC5YtwFulWLKTJXeVCjkBEgnn512+5bfh/a6ZZpTsbirAJAJwB5+1YAMc4FwBIGvJOrgZJZ7e69DpL1tWlwVkZx4168qbbIp3tqmPcMs/QqtVOHRlMHD9X3lhLoE7kDQOpjkJxzpZNDgmdGcrEhTsddoPJeOKcPGos3LT8nED/KYwefQ5rqnqDBK2Ru4+PsLyRmNpBXPuyfar9SLabUghVYgEZKmfFjqJzWm2jsv4wCeDUgd/DvS+nqOj6j10bSa61dUNbdXB6gj/grKywSRGz2kJk17XZgpf7c3/srag83kx6D+taj9IQ3q3vO5vqUt2o79sDiUksa+jOOEXSIAuIA3qHTjnSnZbr4z2fVaP9RRCMxNHAjwy+i1OCPt1Fk+Tj8cfxr3bkfSbPlH+2/hmktG607e1dPr5CtQsazrLb66LbqzLZIcDMeNSJPLzxTB8MjKO72kAuFr9hUAcDLlwWxdSQR5giqDTYgqY6LnvYm8Qtyxct8mY2ywIABw8GIxAOTFa3aETHSMlx2BsHWzPLLW50ySqKQBpba5GidbGgt3GVu6soygRa2i83whJ2jawMAkloHoTmtCWFwtewyVIPDc9VFd0Vu2GU2lvbmkOq7ChG4/AUwDPwGTzyYEVawRRwO6UZcsjyz3Z79OK6Y4ueCNeeit2JXurgCuUH3YAyIJWcD+U1kKKrZTzuL7gHLiRnv4803ljLmiyh1XGrZBYEgFXDE9XCsAEj4iJYSBHLOIrV01ZFctvuvv93PBLXxGR+FouVkcW1lu4gdVA+0ulZgeHwdRgCce4aua6QPjbbj7yTPZrDTyPe7MNbc2462vx1VTUWdolbqvjkAOeIHxdTikkcpcbFhHvsUsO2JpJQwNGZ5q1wrtJa0dvUEKDqG27Dt8wQZMchAO2c4rS7Ma8w8rlc7UpzNUi2lsz732sqfZvtQLP6z+sKb3frMNkNcH7XkCDz6QKavi0w++ahqqHFgEYtbL8rZ7EdnwzK5A3XPHjlbttB2gfh8/Ss0+aSvq+jv+1Gc+bgVRqJ3O6l8h7uusARTlVF9oQihCKELnfay03eMCCVL+KBOIwYg49IrNQOig2q905tqQd2Y88skOBLclkaJVa4u07gokkgKBiFiDkgyDj73+WK2cT2Pd1SDZVnXAzWjfssWBG0wCPF7ggj6VMQb3C4Ch1Gg73F7Y6R8O0ieRHNjyivC3F8y9DraLDHD0Fi6gtoundluHxPIENtMA4wnKevyrOPq2yukMIzbcDtt91fYDgsVeTjOnsA27hcKyqVCbbgKiVAZXEAgKPMmc8hXFHG2KICX5rkntJur9Ns+qqQTCLjtH1WDxDQWeIapbunY2WTaW7wF2cjIYw4A5EY5YHkBzX1rIISQ24OWtte4riqopqRw6W1zmN62OM27jI7ttbu05TAZpmAATBOIJ5GIFZ6le1lmNJAcfLncDIZ6aqVlaD8zLn35rH1VtLoIulocyShUHBDDniTBEVbiLoyOjtlxBtvHsqesacDWN3nv3LUsO1pEtWmuhVG1B9mxPM58DHl+VU3NZK90kgaScz8w+oC5MFRCwF7gAtfTaZ2Qd677jzAYL7fAB0qhJLG1x6Not4+t1RfUyXydl4KUcPtZ+zQk8yQCTiJJOScVwaiX+R7jYKBxLjcr4eGWTztW/3F/lQKqYaPd4leLI4/wFrvdrZVEVd0/dyY6AelPdibaZRGR813F1gO6+8qORheLKhouyRF60ty5bIa4oKZlgWAIzHStDB+phVvELYiL776ZdijEWHO61O0/Z20TZFs29OCrkeD4pcx94chHnXdTtR9AAWx4gdd1rdxUj8Upu9xPbn6rKt9jnkTdXbImFMx9f40un/VzZInMEWZBGv4XDYcJBumJOD2idu13P7Je5cH7pYj6is5T/ABlQf2m94DR52HqrJlcRYlay9lmuLBsIF8mgeo5U0h2LVfM6Wx7z9lxitoqmr7MJajfYSOhEEf8APlVatpaylGMvJHEfVe4yd6rXdCXZbds7RsbwjAhSsCegJImPIVQpqpsLhNJnZw+tzzNhkpIgXXATlwPVIbSLvG4ABlJyG6rHSOQ9OVb6GZkrA9huCqrmkGyo8e1IulbNtgYb7WDlAsEQRyYmBHlJ6Ur25Wsp6YtOZdkB9ewKanjLnXSfb0dgy95Le9zuYR8pOOpBOfOs4DVOFoMRa0Wy98PRevd1l9e1am6GS0zKA1pLiMd4AC7bbAhcN93Mnp1p/suMmlBOpue3x3lDH2Njpv8Ae9YV5mVTIghZ8SlQeYwOfMGq74XNks8Wv2LYRVLXxExnFh1O669aFVuDJJfaSwUECR8MfIkT61Xnc6J1wBa4Avnlv5cMtEiraqZsodkCNCN471X4jwNRZNy2zSuWDEGROSCB8560yoNsyuqBBKBhOQsLW9+qip62Rzwx+hP1WKK1T24mkck4eMTSAu7diVDWO8H34j22gj86zeyoOip8J1u6/be30WVcLGyYqZLxFCEUIRQhKnaWO+/2iax36gcPiGj/AG/UrpqVbfFLT3m2tv7sbTtBYKxJkGBzgLTz9MU74WPe9pF7W7M1DONEaziaFWVdxYggAKxyRHQSK0NRVwwtJkcB2qJrHE5Iv8ZRBLDuxMTdPdifn/KuIdoU83/DeD3r3onBQC+Rp2cBHVyNjK4AMbpiTOJiYA+tKn0Ia55DrhxJ8Vdhu4YbZpb4xwm9cc3BbVTcghFYNjaIJIwJI6wfzqoImUcTWySDLjl91odmbXhpqd0Dgb55jeSt/shwt7Nty4hnIx6Dl+JNZ3a1S2SQNYbgcNLlUdq1zauUOYCABbNbNzTK2GUEeRGBGcD3paJ3t0NksGWiq8StXGBS0bahhDEgk+WAMcvOrdGzGcWBziOGneUAgFeeGdnL+9WBdgIxs2jqD4mOZ64pt8BUzNLejDb7yR6DhuVuevdK3CdE0WOzt1viKp/1H+VSw/p1gzlffsFvNUcSvp2Ztxl3J88D8IpiNjUVrYPM/deXWNxngt62p7siOjbd0e6yPzpNU7DMTscYL28L2PjnfwuvQUu2tJcFxWu6hriD4ra7LIP+4At8pqKmMDH2lpj/AORN++wXpTBpda8Rp9Olv1ANwn5wo+ZJp8K2oc3DTwED/dZoHcuMI3lWNHotaECArtAj7VVOPULzqaA13/MLO65+oRZqt6DsoASbrgyZ2217tR7AGupKCCWXpZGgny8N/ehb2l0iWxCKFHpVsAAWCFPXqFBrLAdGU9R/ao5YxIwsOhBCFy3i/EAlzugjm75+K2o85uSByHKfKsZR0EjnWc4NF7HQnL/apGk7lJc01slWN03GBEBFumPEJ8e48hJxGRTSBtPSOuXi/wD6R5D6lSE3+Y3Xy9YREbu7yvAkI4dSx9SzhST1kCuXUcM8mJsmZ/7T+V4dMitjhWuti2Vu+BXh1cKWiVAYGAdp24B8j6VPsmuijYaeRwBaT35qBw4I1HCC960lhYsKqXNwMGXZixHIiQB8jApzJC58jHXsG524nT08VyDYKDtZYtX27u2u1rcL3o+HaJlIkTBj2k56FXtWvgiAbbE4buHf9FapamSAktOR1HFLzcL7lVCQ7kkyQBJxgcwpyWnng+1IhVidxL8m28OZ48Laeq8nmMrrlRBDdV1Xwm7KlmO6AQWwMYzM9J88CVrhDK1zs8NiAMr2yz1zytz3ZZrhhwuB4KCz2IuMV7u5vOPuGJ95iPetFDtOpnu10BAO/Faw8NexXTXktIcPMrsfA9D3NlLeJAzGAD5D0HKrcMfRsDL3tvOpS4q/UiEUIRQhFCFgdoOGszd4g3YgjrjypFtbZTqkiSP5gLW4r0FKr8Cn4rdwmScqTz+VKv8AD9oaCPzb917de14W4wBeHyP8q4Oy60/8oeLf/svbr43C7hEEXvms/wDxo/wytBuIh4j7ouoX4JPNbk+tsH/4V6KGuH/K8/8A9IupBoHHI3VHkE/8aj/w6s3w399qLqxp+H3SRC3Gx1UAe8kCum7Hq5MsAbzv+T6IutvQ9nGObxgfsr/Fv5U5pNhQxdaXrHy/Pf4Lm63tNordsQiKvsKeAWFgvFYr1CKEIoQihCjNhee0T7ChC9gUIX2hCKEIoQihCKELI4lwJbh3KdjHniQflS2r2XBVHE8WPEL26oDsu3/qj93/AMqpD9PU41c7y+yLr03Zg9Lv1X+teu/T1MRkSPfYi6ztf2dvlWUZkRuQifo1Vf8AAZYnh0bg6x33Hoi6+WeA6h47wtIULvdskCYkJE8z/GrwpK6V+KWXCODffmjJbOn7L2gAGLGPI7R8gKst2TSDVlzxNz9UXUWq7H2LkbjcgGRDkZ+Vdx7NpYyS1gz7/VF1a4f2Z01kylsE+bEsfxqyyFkfygBeLXAipUL7QhFCEUIRQhFCEUIRQhFCEUIRQhFCEUIRQhFCEUIRQhFCEUIRQhFCEUIRQhFCEUIRQhFCEUIRQhFCEUIRQhFCEUIRQhFCEUIRQh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79" name="AutoShape 11" descr="data:image/jpeg;base64,/9j/4AAQSkZJRgABAQAAAQABAAD/2wCEAAkGBxQTEhUUEhQWFRUWGBwbGRgYGR0YHhwcHRwbGBofHB0eHSggHSAlHR8cITEhJykrLi4uHCAzODMsNygtLisBCgoKDg0OGxAQGywkICUsLC0vNC80LCwtLC0vLCwsNC80MCwvLCwsLC8vLCwsLCwvLDQsLCwsLCwsLCwsLCwsLP/AABEIALwBCwMBEQACEQEDEQH/xAAcAAACAwEBAQEAAAAAAAAAAAAABgMEBQcCAQj/xABDEAACAQMCAwYDBAgFAwMFAAABAhEAAyEEEgUxQQYTIlFhcTKBkSNCobEHFFKSwdHh8TNicoLworLiU1TCFSRz0tP/xAAbAQACAwEBAQAAAAAAAAAAAAAABQMEBgIBB//EAD8RAAEDAgMECAUEAAQFBQAAAAEAAgMEERIhMQVBUWETInGBkaGx8BQywdHhBiNS8RUkQmIzQ1NyooKSstLi/9oADAMBAAIRAxEAPwDuNCEUIRQhFCEUIRQhFCEUIRQhFCEUIRQhFCEUIRQhFCEUIRQhfC0c68JAzKFn3ON2QY3z7AkflS1+2KNjsJf4An6L2xVzT6lXEoQRV6GeOZuOM3C8UtSoRQhFCEUIRQhFCEUIRQhFCEUIRQhFCEUIRQhFCEUIRQhFCEUIRQhFCEUIRQhFCEUIRQhFCEUIRQhFCFHfvBAWYwBUcsrYml7zYBCTuM8Xe6wRBgnCzExzLHy+tZaSol2pL0UZwsGf9/QKVjCTYLPOiulWYttYfCiwwMDElgDk46RVyHYcDWESHETvzFu77qcQZZqXR6q9ZuKWCjcDhWJ5RIMgdDzqm+mfsvDMx+IXsRa1/MqKSIt1Tzo9UtxQy9fwrTwTsnjEjDcFQKepkKJ76jmwHuRUbpWNNnOAQvatORkV2DdC9V6hFCEUIRQhFCEUIRQhFCEUIRQhFCEUIRQhFCEUIRQhFCEUIRQhFCFDqdSqDc5gVDPURwNxyGwQlbivaraYDC2OnVj8qzM+2Kic2pm2HH+8gpWRudkBdYDdrbrGbTFh5sxWfYbTioBNVtN5JSD3H8K/T7NfK297Jg4H2uV4F0jdyIkbgfUdfcUxp9rvj6tQLt/kB6hUZoXROLXahNVm8rCVII9KfRyMkbiYbjkoVDrNclsSx+XU1BVVsNM28h7t/gvQEo8S4r3zkEgbRO2eQPIn8c1jK+ulq3YiLN3D3qV0AqHDLiRcvSjSWKxBaE8JE+UiY9es1qtmQmKma06nM9+firkQAbdZut4jeW+oNwgGWVFCFYAbf42K7ikZTBzM4irrTiGSjdK4Fadx7dywL10EMqxugqQ2J2x0JAgiQcVxKyNzSJACN91K7C5t3KfRaq4gBDENAmPPrWEiqpIHkwuICplWLvFLrCDcMemPyqV+06uQWMh7rD0XiztEj3wGWbds53YLNmMAzHnJ/rVaYsgJDus7hnYdpGqsRwE5lTWda+muAC5uUtEnoSAQGAULnzxzUdat0dXLH14st5H+ki+drm/s57lzLFhzCdOG8SW6MYbqv8vOthRV8VUy7TnvG8e+KrkK9V5eIoQihCKEIoQihCKEIoQihCKEIoQihCKEIoQihCKEL4aELD4l2jVG2oNx+ZnzgDJpJPtZxkMVMwvI14D34Lqyx7/a5hIJC/7Tj5H+VROk2w4ZRtHeL+bkZLNfjC3TJuqxOBJ/CP4VnquOsc7FUB2XL2F0Er2XcFmfPMu37J3bBPoTPt6Ypl0Blb+0PltlyIv78VpKaWOFjQcg4X99qsowIxkelUnAg2KZg3FwvF5QRBiTymu2OINwuJGhwsbd62uDahmsoWkMBDe4x86oVTQyY4dNR3rITMMby0iyu1XCiVDutMFY32IYMxZOrGcFcbjKhRCnpX0DZckL6VmG2Q7wd/NVnh+Lqpe1uoBuFxbCMrCF8RYbeQ5jxSB8WMj53XtDtQrkcBw3a6+nLLjnuGi2+BaDf3ilYRmJdhkPc3GfjZtvn4QOfPFQNDsRxDTIc1LCMYvuWtxTUhlCI6nexVoyQADuiDjyk8pqttCcwU7njXQd6kldZuS81giqSi1NssjKDBKkfhXcTsLw47ihRaK4xT7JmFtbf2hdJG9YBCyw2sZMyCMU5ptmdOS+YWF+rY6jzyyy3q5jy6qgv6dUVAgZWZzbYXLjMxB2loHwzyOOQz0imFbSxtiLgAMNj22BsLqNxsFfe4FG4mAOtZdjXOcAzXdbVV1PwrtBeVxIYWzIAfmSpzg5AiI688YrRh9Zs9jZJXYhexbrlrrx1XNwTYJ40moFxQy8jWkhmZMwPYbgrxTVKhFCEUIRQhFCEUIRQhFCEUIRQhFCEUIRQhFCFn8b1GyyxHM4Hz/pNLtqzmGlc4anId69CXeA6BG764d+6QvhdllQoaMEdSah2C1oowQMyTfxt6Ll5zUDayzZtQ1sWb20xC94bYwebGCwVgSoJORjpTm68srfaBWFi1ausLhZvGYjcFBYY9wPpSrbU7oaQlpzJAXrALpdtcPLXbhVJJABGACrTJOQd25YmeR96W7Geww5k+9PfarTSS2yl7ScPCFHtqZY7WVQTJgkGB1xHrIrusgMrbtHW+ia0NQInYXHqpav2ZItq63GIkQZhmnw4n4ZndVeaNsBBvlYX4Zfe2im+LDonOfoCbcSmbQ6bu0CzJ5k+ZOTWenk6R+K1kkllMjy92pUt19oJ8hNcxML3hg1Jsolk8R7xssqhU3SNxYnmscgByaJxgiRNbPZ+yvgsUjn3y4ad91JSVjYpLkXByUXDuGBrjNcUottdzZIZgZgSGIgQciOZ5zNMqWpiqGkxm9l1XTR3/bzvkMvltwVzQ6fPeKe7JJACQQFnlBBE8sxOAKzu0NsSxVJbHoMs+PH6KCJxYMirtmwq8gB69T7nrWekmfI4uebk5r26kqJeL4TXoQlXiOtuNeDWgtsFI8ShjcDAyrEHC7VnJHI+VbOjoDRRk1D87XAFzlloOZNrqSKSPCRYk6a2A9bn3dScN4lcW4TcCbSkqltdsAmd2fMAyCZ8IrisojXR2id1ml1wctNeRtcb15LI0ACx7b5Z+nmtjiF9layUXd455TkAwI9pPy9aV7CYwzkk5gZe/eqhfoV5scRa/cVh8CqQTgCWgkRJMgiPYeoq9t6RgiEZPWuD3Zhcxtw3Wxo+KGyZDCJAIPIkkAD3yPrSShrJ6Z37eYOZG423/lS2TXwziq3cfC37P8AI9a11BtKKrFhk7ePeq5IWjTJeIoQihCKEIoQihCKEIoQihCKELP1fF7VswTJHOBMe9LanatNTvwPOfIXXoC86Djti9/h3FPT/nSpYtoQSHDiseByPmvS0hXrl0KJJAHmatPkaxuJxsFylXjnEhcYBfgX8T51i9rbRFU8Mj+UeZ4/ZdgWVHgPFgtxYkpeIXKkeIYBBIg8wCPY9Kb7HbU037MzLNccjlra9vAdy5eLq/xtQupsjud5uMJYE42lZ3DaQowpkETsgzgVo1GF67Ut47K/62P/AEr/ABrP/qNwFO1vF30K7jWFftqRLHbA+IErA9waylPUTRH9s/lSgkaLC4nxjbqERr+pbYAwFoIfqIAPznnWu2ZK6eIvlGd93YrtOx8jTbBnvcbW7M+fBVdFxZLMFRrGVyJF1BAHOVKicDpyiuNobMjnZeNpDhyyPvipJadz2h14xYbnZnLeL2v9U2KZAIzNYxwsbJas3iWoVgbY3+rLGI6EnHlPvTKkpZA4P6t8rB2V77x9/BejQleNLprjgF2IG4GIyy4IkzieRxJjM01rdtlzXQhozFr3047s+1RBgButC7ZDeYMESCVMHmMdPSkNNWzU5Jida/YfVdEA6o0+nVBCiBz5kknzJOSfU1HNPJM/HIbleqWoUIr1C8u0Ak9Aa6YCSAELm68TY7u7tndv3K4ZiUXooHlE59TESa3nzswy9bKxvvAzPctDLsqCldH08mEEbr3vbv3lbfZvT3LzM95cBhlp3Egchnly50t2jWCniEEQwkjdkADv7+3tSqtZTNf+w4uHPj5emSZOJ2d9phjGRInKncPypBRTdDO19t/4VI5rI0Lv3cofFsSCY5DbuEdIk+H7sxWl2rE2SWFr9CSO8rhuV16toWl9sKzC5DGCWVokDPh2geIwJArqPZlowCetgLO83zQX5rR0urKXGuXH7srA2khQp+IkZ8Q5Dd1g8ppPV05pJGRwAlwzvvO7w++ei6abhdG4TrBdtK46jPvWspZumibJx15HQjxXiuVYQihCKEIoQihCKEIoQihCh1l3ajN5AmoaiTo4nP4AlC5rxhn2wAxUht5WJ6Y8R65zWDo8Dn4pDncWvfM8ch2K1AIr/uXtyVDRB0YPMKxClC8mdrMDLZAA5xHlmnjtnGriuLXBy3cL5BWdoEB4Gd7dq09NxK25VVMsybwIOFxzPIHPI+tZ2SlkYC4jIG3fyVBR8Z4gtm3JzJgADcT5gDrif+Yqxsyj+JnwnIDM2QsTUd4oC+NO6cLuW6CVMeJVlQOQPKBMHnmt86JpsTqNDvC8jeGOxEA8jp5WPmqytZvsbd2/cdQYBuM4MlsMASUwvSJ5n0HZpiWXIJCnZXGOXHG1reVgR538b3W/wrhrWQv2zXVb4A2NqBZKxnILLyMZrPbejY2na45m9hyG/wBEVFQ2eTG1gbxtoTx5discUWbZWY3FR9WAx69aRbHjx10Y5/RQONgSq9jTstxtrKYVR4gcewUgQQII6nPpX0M0edmuIUIqMrkKlxLU3Wbba1SafuzGySoMciJYxHkAK4+GcBYPz7lap6qBhvLDjB5keit6Y79Mi4uSqq0MBGIJnynyr5/MHQ1b3k2s4kZXub+GfguCQcwrGi0e0lz8TDIHwz1I+nX1qvUVGNoiAyByJ1tz+2i9vlZXKqWXKKLIVa3xC0zm2txS4+6DmpzTTNZjLTbipDE8NDyDY79yk1OoW2pZ2CqOpriOJ8jsLBcrhrS4hrRclVNFxqxdJCXASOYIK488gYqxLQzxWxN+vop56SaC3StIvxSx2j7TMxNvTsVUfE/n0xI5U5oNmNYMcwuToOH5TrZuxDKC6oFhYEbsidfDRfOzWhbu2vMStveoURh2AZyZOeQAEftGm07HNgcQOs7qDscRdR/qGWGSdgjN8Izt5DuTZobK2y9pW3FGMyRPIDIHtWf24HfFG4ysAO4LPjRSa7/Db1EfXH8ao0LQ6pjB/kEFQdr7VuV5hyNp+IDu8z4pCgg+s+h5VunsxAXANiNd3PtVeIlRafSO8qH7pm+JdhuY3eEsQw24AGzMA+VSIJCrhvtJCFoQQgkjnkbiIkMGlW6k0s2oR0WEy4L+fhn4KRifuyF0lGBBGQYPSRyxiuNgu/yxbe9nEeQUhTDTteIoQihCKEIoQq2q19u38bAHyyfyqpUVsFPlK63mfAXXtlJp9QriVYEelSwzxzNxRuBC8Xt3AEkwPM1I5waLk2CEucb4uHHd28g82/gKyu1trtkYYYcwdT9B912AljiN6FK/ecEAenUn0H9KSUsZe8HcFPBCZXho/pZVm1cuN4CpRYMkEFpnwhoiOWR7etNZZ4ohne54Wy7uPJM564MfhFiFq6HSbNxMbmiY5YmB68+dK6mo6WwGg0S2onMzsVrKZeGi/fsD9h95/wBKkT9TtHzpz+nRJ0ziPltn9PqqzjYLC49wq5b0XfuwZm1LOFQSbhchVg4jqeuCOVax72sbicbBctGI4Qr9zQi6tsvZs2riKBA+0YqBth2MAgjBIGOhrOy/qQh1omdW+t9UwZs/+RzVfjF9tLbF7DqgINtQtpfFtEgdDIBOTzPlFUXVbtqSCF3V4b7cfHyXktKI2XBVHQ6rUOV1F1SbeSlq2sn4Sd8YJAE889YFNNkClgqjGwEuANz5d3dl2qCWmcYxbed+Sn0HaXTNuJfazNMMDMQAOQI5RWpZUxHO9lA/Z1S0kYCba2z01WnZCvdLBZBWGLKRlTgeIZOW+lZL9UTwuLAx3XGvYePvermzI3gHEMjolrtzpj3lhbVtvFO7u1ORuT4tvTrml+yJR0chkdpa1zyOl1ZqWdYWCaTwqzMhApPMrKH/AKSKTCrm0xX7c/VWXQRnUJe1vHf1e+9i2j3HJQIpYsASoOCxknPKenMU1hoviIWzSENGd7C2/kPols0Q6TC1bdrhzOAdQ5J/YRmRF/dMt8z8qXuqGsNoBYcTYk+OQ7lajo2AdbNYnGuzChO80yFLitO0MTIHVZOD1xTGk2m4v6Od12kcNDz4jcmtLOGdSW5jORBzsOI35ckq8Z1d4R+sl5AlQ4iemB+E06pYoTfobc7K7DPs2iDnxDPvueQvoFe4R2W1N5d9wLbDZUNzj2Hp5xVep2rTwuwtu4jh91Xp9r1BxGVgIOYvlbyzTJwvsoti6L24XmX4Uur4AfOFzI9ZqnD+oC12cYt25pdW9PVm73925R8Q7Ua46yzZvMlpTcUqqIGVs+EywJkHpiPoacO2p0lO6eHcNDu7UpFKGvDHb008R1Ny6kXFtMwB23AGVlPmPEfpMeYpVJt9k8Zjkivfn+FKdn2zDlQ09zvrAYjb3iTEzG4Uld/l5+rnhPoVTIVvX62dOjEwHww6/CZXz+IQY6TW9jcHNDm71TDbOsptHpihDCNhUEsWYnkJ8PwyTB3e4iuivCbqpcQzbvGftJnJ5HxWwRMCBPrJpNtyIvgxAfKe+3vVTRHOya+ya+Bz5t/AVNsJoFJcbyft9FKVvU5XiKEIoQihCrcR1Pd22bqOXucCqtbU/DwOl4eui9C59xTUMzAbjLSWbrGB8p/IGsXTtMrnTS5n6+93Yr9FTiZ/W0C98HusttSpIOevqetRzyvjnc6M2PLLcFXmA6RwHEr1xLiTYBJdjyBOAPM/0yfrHTelqjeVxIHvILunp3TOs1Y/6yGObpJmPCSony8P8SautpmsGTB35+qaso6YZHP3yUdoh3CQYZvESZJA3GJOYlSPavZbxxFw3DK269uHavKnDFC5sYst+kCSooXizeL9oholuHYXuXrey2BiGWZLHoPEDPpWq/T0rWskB5fVeYC61lkcX7Vd++nY22t27BB7rDZ27dxPSM7V549YF+vmNRGYmaEa8/txOmauQQdGcR1TLpb6XALiNKwRj36iJkeXqaxUjHRkscM0zBBzCUO0GmfUcSsWLg+xVd8dGjLfjC+xp7RSMp9nvmZ85Nuzh5XKqStL5g06J0VmVla2wVlBAldwyI5SKW7P2g6jkLwL3FlNUQCVtiVzz9JPHZNvTdwiNaVYuhixIIyOQwSCczmttS1TKuISAWHPkl7HTUjyGOsTw96pq7FpGhsT+xP1JNYrapxVj7cbJjT5RBbdLSFOigIS1wThobW6rUNkh+7T0hV3H35CnFVUFtJFAN4xHnmfyqsTLyOerXazjZ0lkOqhizBRPIYJk/SI9ah2bRtqpcBNgBfmV3PL0bbr32Y4g2osJedSGMjyBzzAnl5GudoQNp53RNOS9gcXtDivvGtAt27ptwnZcJ+QUnP+4KflXlLO6KOXCbXA9ftdEjA5zbqXtFxBtPp3uqu4qOXTJiT6DnXNDA2onbG42BXszyxhcFU7H8abVWSzgblYqSBAPUQOmMVPtOjbTShrdCL9i4p5TI25Xvj+nDHSuRDJfQ/XBH5fSuKOTCJWDQsPkvZW3LTzWvd+E+x/KqDPmCldos/hr7dLbPlaU/RQauztx1Lmje4jzSA6qX9XTT2nu3WYKMmDltygsFzI3OeQjkOlbuNgYwMboMlTJxHJGg1LGztu7dMhDEBmBfuzMADpjqfaOtdoIzyzXzUalWlleFt5KO4zjDDntIH3JHPIFU6+ndPAY2ut9eX5XTOqc009kdUCGUEEHxCM+hqhsCX9t8J1Bv3H8qcplrQrxFCEUIRQhZvH7c2WjpB/Glu14jJRvA3WPgb+i9CQNaIuj/Mkfun/AMqytEf2yOB9f6TjZZ6zh2L7ob4UMjGIlh/p5n6GflFcVcJLg8b8u/8AKr10JZKTuKo7C5JfAOSPM9F9lEe/1pgwCJoa3d7v3+Sa09PgYGHv5/0vmuB27VjcxgeQjJ+gH5V7H82I6BWJb4cI1Ve1bdblvxrbhhiQ0qAZkkYxPITJFExa6J2ROXnfkl1cMMfW5W9+aY2uACSRHnOKz4YSbAZpMvQPlXJFkLA7XcMa6iuilntTgcyDG7b64FNNmVLYnFjjYO8ARx81JG7Cbrnmmv3r52W7ZnkAIGcyBuMTAyTPyrUSNhgGN7vfd6DxUwkfJkAukdkOEvp7JF0je7biAS0YA5nmcZrJ7TqmVEoMegFuF+5MIIywZ6lT8Q16rqNMjABnNwAnnAWcQepjnUcMLnQSPachh9fovXvAe0cVp3GI5CefWPb61Ta1p1NlKSVkdqOEW71m4zIDcW221gSCMExIORPQ4q/s+qlhla1p6pIuO/moJ42uYSRnZSdl7Y/UrAIkd0sg+1R7QcRVyEfyK7hH7YHJeNZ2hS3qrel2sXuAEERABn59DXUWz3yU7qi4sPHd9146YNeGWWyKXqdYnZLWd7auEtuIvXQfbedv/TH0pjtKHo5G2FgWt9M/NQQOxN7ytl0BEEAjyOaoNcQbhTEX1XzfmBmDB9MT/L611h3leX3BZPEOMKursWN3ibcWHptO0H3P5VdhpHOppJiMha3jn5KJ0gEgbdbBE4NUL20UyjtadUAVAEUGYUAD8q6dK57rvNzzzXIaALBY/aTWBX0lvG65qEx6KZP4xV+hhxNmfuDD5qGZ1i0c1suZlTImR745j+vlVFowkOG5THPJZd9LlizlluIgVduwhiMLzDGT8qvR4KmWzWkOJ43z10t9UtmpMDS6609C4VFF3dvR22ofE2fgA84XHpnOK2sIkEYDzd1sykzszkvNjWp3tzvdu4lFCgbyAP2o9WyeQJipV5bLJa40yD7i/QV5cri6yOz2tK7XiDuJI9GO78QQayks7qPaJkdoTn2H7fRXRmMl0O1cDAEZBEitg1wcAQcivF7rpCKEIoQvNxAQQeRrwi4shInHOF7W2kxBlG/58wR61iaymdQVF2jqnTs4do+ynhlMbg5uqwtZYbad9vABkhvTpyb6Cu4qmMkYTnwt7Hmmrq+KRuFzShb/ACBHjjKr4iD5YH41I4Bud8uJyV91RHGOubHxVbV2G3glMkQFNzbCiNxIUEeXM+VdRTsIIachvtv4Zqo2oE0lmNJ77ALzZ07N/hpb9wuPqSJ+U0STxsPXcb8L5+Fsu9EtVHHkLX5C/wBlZs8HYST3QJ5+Dd9Phiqr9pMOTQbdtvuqgrgLkMF1b0Zt2gRvXnmMCfQf3qtO2adwOA6XGpy433qnLIZHYiEo9obl4Xmt3XZpyg+FdvMY5Ejkd3lPXDiiEXRCSNoFtd5v+d1uPJSQNYRpmqEBYgkMviUgHwxmY/GD5yckCrGbsjocjz98fDIXVsgDt9EzL2404tBm3G5HitopaD1zG2PWaUHYtQZLCwbuJI07NV38UwDPXgue8V4/d1Oo72CGEC2qydsZERzM5/5FaenooqeHot2++9LnzOe/F4LpfZvjl28gF7T3UbkW2wp9cwR7Vkq+iihcTFICOG/y1TKGZzxm0qtxLtrplL2vGXkoRtjOVOTipafY1S4NkyAyOveuX1TM27187OdokNm3at271w21CttTAIGczFe12z3iV0j3NaHEkXOfoiKcYQ0ArN4tp7/6/b1jae73VtcgbWbAborHqatU74fgnUwkbiJ5gZ24gcFE8O6USEZKw36RLPSzcjzJUD86jH6fl/mPNSfGt4FJvCe0zae81xMKzGVYmCpkgcuYnnT2o2cyojDHagZEeZ7OSpRzljrhPWi7f6ZlBubrbdVgvHrKjkfaazs2wqlpIZZw8FfbWMIzyXrWdqblxCdDYe907wiFB9jkmvItmRxPtVyBu+28968fUFw/bbdc64hpNSj95fS4js2GbEtz+LkK1MEtM9uCIggDQcEucJA67gQU4cJ7dXF2279o3GOA1v4ifVY5+0e1I6nYjDd8TsI3g6Dv99qusq3DJwTFxPtA1qw106a6IiA20c+UwxIHLp1pVT0DZphGJG91/sB5qd8xa2+EpH4XrL+s1iXjb3shDgBgoCKwkKGIByeZ9a0U8MFJSmIOsDcaXuSN9uzgqTHvkkxWXRhrrn/trn71r/8ApWV6CL/qDwd9kwxn+J8vuq3FdVcNpibDALDElkgBSGPJieQ6A1boGxMqWO6QHPgezeFDUFzoyLei07Vzxgg7mJywEloyUUHCovU/xzW3Wc3KnwkWrfeC7lmdwTt3bvEQeRYz8gfevSvXXNrL2+rO1wrnurYLnwurlQ3iSWE4WQCM8uVFkWVnU6JUt95ZJ2qoJWZDKBjnmQvIzmAD6LNoUDKlhNusBkezcvWSEGxWzwHimwhG+A8j5H+VKtjbS6Nwgk+U6cjw7CrBCahWtXi+0IRQhFCFT4noRdWDg9D5VWqqZlRGY3/0eKEmarTRutuPQg1g54JKWYsOo93UgKhCqi4ACjoB+QHMk1E0Pmktq4r3MqK5atuA7AERIJ8ueZ/jXbXyxkxgkZ59ui9DiMgof/q1qPiPoNpBPsIzXXwkulvMefBSmlmuBhOasabUq67hIjnOCPeopISxwBUckb43YXixWcjJfVu6KNJMtMwJMDIIyZeCPvCI51pBUu2fBHHM03I00t708V5cWWP2saXtWRjYoO4ZOcBYySDtmIPLMc6qbOHUfK7efZvlx5a5DcpqZpc649/dZvDdEDetAlm3XRkwcibhjMCYzt+Z6VanmIieQALN578veLuCvBmmep/Pu3in7UqSjBeZUgdMxisvGQHgu0urDh1TZKnY3src01w3LptztIhcmTHWOUCnm09qR1LOjjva+/kqtPTuY67rJxpArq5Rwfgn61rNSbhIsW7jtcj73iYhZ/H5etbWoqzTUsbWfOQAOWQzSlkXSSOJ0Gq6K1wWtlhUNoyAVVZKiN5jYGyUBIifWlsOyJ31J+Iztmc9eV/VTuqmCMYP6Uune4o8eQIyV2GMeKNzSMqTyIBB617XbEETDJGTxt74BENXiNisDtx2fFy2b1pQLqZJA+JRz+YEkHnzqvsmvMbxFIbtPkfsV3Uw3GJuqwP0Y2t2ovOTO1AJ/wBTf0pjt9+GBjRvPoPyoKMXeSUxfpCc/qoUffuKD7CW/hSvYgBqC47gfsrFX8llD+jlptXYiO8HIk/dE5JOfbFSbc/4rL8PqikPVNlP+kTGk3RO11PlzlflzqPYh/zOHiCvavJl+a9diOCLZspdbxXbiglj0U5CjyEc652vWulmMbflafE8UU0Qa3EdSt+4ofcjBSkQR7zIIiIilwJZZzbg/bzU561wdEhdmxbTijJZffb2sAfLl4Z+9ERPpWkrzI/ZwfI2zrj++V+Cow2E9gb6roZrLDXNMc1j8V4zYUnT3Hi66RtCMZ3CBEAjJphS0NRJaWJtxfiN3gq8szAC1x3Lb4Db+yVyu1mAx5Ach9ZPuTW7WZfrZU9RYUl2TKSSTttkFyY2ruQkktzMwJ+Q9QOaxu0/Em0lkJbIFwuyzA+Ak3AQsbc8uXSpImhzs1apImyydbS1/olezx/U7NvfNtjbGCIiIgjyq4KaMjRPG7Op3NuW596u2e0+olR4DyEbY/I0im/TdGxjnguFgTquJNnxtaXYjku3cEvF7KE84g/LFWKKUy07HneAkqv1aQihCKEIoQsfj/D9671HiX8RSratB8TFdo6zdOfJehJF3TubobDLGJ+60RMYPWcEZj3rP0O0IqeEgt61/HvUgNliarjJt3GsahdlorCv1gfe9R05YxPWr7NlMqYPiqQ3cDct4clz0uBy82bdy4RlEUAeNmjxsrEY6jBEeo8q7oqSJ4cXZ6i31T+srJWFoGWQN/opNdduae08neHUw23ZJ+AkDpBgFT71y7ZodVxs0Fx9yD63VCa08Rmv1gM+B3XH1VvsjptmmU9WJb5EwPwAqj+oqnpa99tBYeH5JS2MWaFicfuTqbg6KEB8j4ZAOI68snPKpqMAU7TvN/Xt5cu1MaX5Tw9+9/YpeAW51STzVWPKegWD1HxdSfYVHWutTutoSPv9N1u0q2PnHv349ycGugEzIgAkxjPr1/tSAMJtZT3UkVzZerxbJC+MgkDJiB64kxXZs53VC8GQzWLwLhws6Zhu3C47OzqOaO07o5yEIx6U1fMyasZ0t2tbhB5W181VDCyE4czmq3aviF3bc1GgLBkdJYjczJs7rdDAgZC/IyedbRsge67dCEqwWbYrK7N6bVI159W7bntd2F3bypYhQcHbhVJieSjlIriowgDEfHJdRk52TjodxWXnMYMYxB5eZk/SsHW9AJS2DQd9/wAJxDjLbvS12B0Ittq//wA7IPZZj86v7Zn6QQ/9t/H+lDSsti7VrdquDHVWO7VgrAhlJEiRIz8iapbPrBSzYyLi1ipp4jI2wX3stwb9V04tEhmksxHKT/IQPlXm0az4qcyAWGgRBF0bLKj+kQ//AGT/AOpP+4VZ2GP82Ow+ijq/+Gq3YTtEt22th8Oghf8AMowPmBFTbY2e6J5mbodeR+xXNLMHDCUycWRms3VT4ijBfcgx+NKaVzWzMLtLi6syXwGy5j2MuhddaAETuBHl4WxPMnoa2G1Wk0bz2eqWU2UoC6rcYyAJz1iQIiZyOfIVi2gWJKaHgFT1HCbT3hdKEXAsC4GZSOeBBGcnMVcp9oTwMwxusL6WH2UMsDJD1grfCbjXrKIT8KxcYYkjBURymJJHIH1kbmJ+NgfxAKzcrcDyFY1dwB7VoDEg4wAAGKj6r+FSrgaErD7Y6fdor5gEpdLT5eISf3SK7iNnhWKV1pm81zqwcCmjNFrIT1FpcC03eai2vQMGPsvi/MAfOlm26joKN53nq+Kgrn4ISOOS7l2XuTaI8mP4waV7Gkx0jeVws6Vs01XiKEIoQihCKEJU7QaEW3DLyfp61kdv0jY5BM3/AFa9v5+i6CXuJ6Fb1sowBwY9D0IPSlFHVyU0wkjNiPRekXSjodWLCXdPfLrbuAAXUnfaZZIwDPPp+YON1A+OqBkiFn6kbjzH1G5WZWuYBc4mnQ8OR4KHWW2t6CzZB7wBmbf8MlmLAAEzyg/7hXtLIx9Uxw0GI/8AtFvU+Sje4NiLd5y808aSzsRUH3VA+givn00hkkc87yT4qNJPELhOpvbeZciRJOFVSBygYyQR6kcjoYWgQMxaW7tSed+/uB1DGlvhy19+8vFaHZJPtjkH7NsgGPiWYbAPL7oAHrVTaR/aHaPQ947zdWWDrd3v3ZNd1yoZsQBI+QzNJgASANVKbi6RuxnaXU6rU7bjrsCs21VUeQHr1rQ7V2fTU1PiY03uBqf6VKnnfI/PRPhEiPOs0DY3V8i6xOx99bmjReezdbYeqkj8RmmW02OjqnHjZw781BAQ6MBTazRKu+5LAW1DNBJ+IqgE/FBUGZJA2inGzZ6mpie4uzbppck315KnOyOJ7QBr6LA4RxYd69vuHi2yhg5HPeu4BAJg+QmRHllpPALxyuPyZm+hy4DLLNV2ONnNG/SyaL+ut2rT3GJ7tN0EzO0HwiCJmIFZOqp2yVjo6fME5W0z+yZxPLYg5+qxewOq72zdunm992I8piB9Kl2xH0UrIxoGgeq5pTiaTzTPSdW1HceCOQBwZMGTG0D3qRrbg63XJNkpfpMcmxatqJa5dEAdYB/jFO9ggCZzzoG/UKpW/KBxVbsT2Wu27o1Gp8LAQiYJE4kwYGJx61NtXacUkfQQZjef7XFNA4OxvTwzgAkmAOZrONBJsFeJskTjOnROLaV0gG5BaOpMrPzH5VpKaR79mStd/pyHll3Ki9obUNIT5Waur6V+1Xaa7pbqqlkXFZJmSMyQRge31pzs7ZsVXGXOfYg23cFUnqHRutZM3Za6rWARt3ElnVWD7WcliCR7/wB610MfRxtZe9hbwWenOJ5PFW9KgL3GIk74HoFUD8y31qVRnRJXbLSXv1i53Lki5bG9AQMEFDIJgggUOrKeAATZbwbE+ic7NjbLGQWXINwd6VbPDb4B+znl94Y3AFeuJkfWrrKpmgzV1tY2MZqzw61qFuDuwUZhtBBXkSPOcSOnlVKvqKKWP/MZgXNs92W6y6mlilbd4yHDmuudirrpFu6wZmXJGJYf0pFsepiM0kUYs05tHl6WSV9ibjRONaNcIoQihCKEIoQlrtVqRKrI8IJPz5Vlf1BPieyFu7M9+i6CV9VxBEQvuUjp4hk+VIYqaR8mCx8DkFIxuIgcUvajbdJ3HvHbw+nnA6DlPnjNOY2zQgSsBa0G4P15p6GUcEbmEgm2fErJOntWe9t6zvGdB9jtaFzOTmBMAf2rZUM7aqETQtGfzZb8r65eGqzLjY2KdOE392ntsST4ASTzwMzXzitiwVL2D+R07VMFz21qSwJ/bJYj3JOfOJ649BzrTOiAIHAWHcLd3dnzOiYxGzLe/fuyY+xdzdduTzVACZM5Y8/Ll0xSnarQ2NoGhJ8h+VYiddyY+NPGnvHytt+RpTSNxTsHMeqll+Q9iQ/0aWtt5gTkWifqV61pNvOvCD/u+6pUYs73xXRw48xWTwlMLhcj4bxt9HqLmw7g1xpt58XiMRzg+o/GtzPRx1cDceVgLHhl6cj5JSyUxPNuOnFP+n4xpr4HeMEZh4rTsBymJHLEkj3rPGGspWuZFctJBuBrZXbxSEF2q+6zjWj04lroMSVUMbhBIgkCTBPKa7Ddo1jRGb2vvyH5XP7ERxDVc97T9qG1jbc27KnCgbix8zyz6dKf0GzW0bb6uO9U5p+lNtAtfsZxT9TY279trVq4fjefjgRJiACPSqO06b4tuKJwc4bhw/tWICYcntIB4ro9twwBUgg8iMiso5pabHVMAQdFDrtWlpC9whVH5+QHMn0FSQwvldhYLlcuc1ouVx/tPx1tTe7zKqv+GOoAPP3Jz9PKt1QULaaLBqTr2/ZJ55i9111Xs5xH9Y01u71Ihv8AUMH8axddTdBO6Pdu7E1hfjYHK3rtbbsoXusFUdT/AA8z6VDBBJM/AwXK7c4NFyuUvx03+IJeiB3tsKPJQwj+J+dbQUQhoXRb8Jv2kJV0uKYO5rr1YWybomvbIVfht9UvXyzBQVtNLGOjjr6CtnsIn4W3Bx+iQbTH7otwVnh/ELPjAupJuNHiGZMiKdFLy0rxxXhKuwubWY8mVW271zGZEEHPMeVV5YGSEOIFxorFNVPiBbfIqjrOLoAgGnBfZHjICrggAkiGge3kDXHXvhF/p77NFd6pbiKq6JQ5Um0qFSHJA25IZVCrtELEtM5PnzpRtepIiEZuCfQfdRyWBsFppqwjr4gGkQJz1j8jSGmMrHCWMfLn9/VRJ84dqxdQMPmPI9a3lLUNqIhI3f5HguVaqyhFCEUIQaELm3Hrwd2L8iLhzykRt/CfpSDYZZNWzyP+Yacs7ell5KSGiyqyrG4ywZ2Lu88jkeozWwyJJHJVsxYFe7luWgSv2ggjEAW+lRVFNHUMMcouCfTsQHFuY95rG1vFE07Jce2Lt3MEwCUhhBMHkT5Z/Gs4+jNLUYYyRGRe24En8J1sujkrZC1thbW6gvce36ZQpCMQyvI3EAKOWRkyv1pKKEMqHEi4yI3anQ5HSxUk9A6CcxSHTO/EJbt8PRQIa5tEY8IXHqA34mmZne4nIX77+GXouuiaM8/L8pk7JaRLhun7QAbBi4QCYJjwEcp9OdKtpTPjwjI6/wCkcuN1LG1riSL+KZ7fDrY+7J/zMzen3iaTOqZDv8gPRTCNqrrwHTCYsJ4pnEzJk8/WpTX1Jt1zkvOgZwSX2v7ErbU3tN4VXLoSTA/aBOYHUZxy8q0GzNsukd0U2ZOh0vyO7sVKopsPWYlnR6d9oCD4oA2jxNOBHWCerED0OabySNvdx046D6eAvzCgaHYcv79800cI/R4SoOpubcz3aAT82/kKT1O3wDaBt+Z+ynjoifmK2j2A0cRtefPef7Uu/wAdq73uPBT/AAcdkscW7KPY1FnapvWyxiDtOAWg5GYEyIBiIp3R7Q+Ljc0dV9u0dv4Pmqz4eie0uzCYO0GjNnTXGVixKEHcyQQFI3Ljlj3M4zUvwMZc0t3G+/32KT4t+FwdvHv8rE7Gdmrzpv8A1k2UPNbZlj5TBhfxPpVXam0Io3YDHiPEiw/Poo6eF7hfFYck2X+yVh/8RrzmI3NcYn6cvwpI3a07D1A0DkArhpmnUlKB7Gi5rbtgXSq20DBioJMxjBH1p5/i5jpWTFtySRrbTxVI0uKQtvomC3wW9odJe7nU/CGuZtDmF5CSY5etLDWRV1SzpI9bDU8ewKwInQxnC5ZPZ/s6+vQ39ZduNJhBIGBzPkBOMDpV2t2g2hf0NM0Dj9uaiigMwxPKt8Q7F6XTW2vl7o7sbhkHxDK9M5ioINr1NS8RYW55HXTfv4Lp9KyMYrnJbPZ+7e1GnS6b7KxncAiYIJBGV9Ko1rYKeYxiO4HN33U8WN7Q7F5BaQ0d3/3D/uW//wBap9NF/wBIeLvupMDv5eQXrs/fS1rHOpuLISVd9qYO3bA5SD3mRnNbDYT4zTktFszfPs48kprWv6TjknFOKaa74RdtPP3dymfl1p2Hg6FUy1zdQse4iW7t7YAltAoIHING5jHQQVGPKopNVC/csoaZryi06m0yE3EmRuBZjBkRy25EwY9qgfeJ2LirzLPbh4KDS6kFdzeEtBgyAJEKFJA3CBAYc4msjtSOc1BxtPL/ALRvXLjcqhq7DXLjlEVo8HiuWhy8R8LMDO6MnGPenmxqdzaW/Ek+gXOIBN/Y/VeLbyDAiMGCuOhIPIiZqtsVz4p5Kd/b3jI+N/JeFN9aVeIoQihCKEJB4jZG91IBAY4OfavntY3o6qQDifNdhZOlH2Y97X5W6+qN08PoqR18V41wllXILXsEEg4UMcjPwhqXbVqDT0r5GmxGnau4hdyWu2xVCltR8KliSSTnAyc9KzOzpZagumldcmw8P7Wz/TcNukl3AW+vvtWNb0nd33QmO7ETB/MQB+8KtPlxxBw39n1z8iq9RMJ44Xb8Fj3G3LhxWggYmUUsfPH/AHEN/wB9VHFoFnkAe91x/wDFVwCflF/ff6po7IW2Fu4X5m4es8gF8z5HrSXabmmRobpb1J5D0UkQOeLW6vdoNc1jT3LqAFlAgHqSQP41WooGzztjdoV7K8sYXBZnZHjV7U953yKoXbBXrMyPlA+tXdpUcNNh6NxN769yip5XSXuFs6hwUuh+QUzggQQevU+cVQYLOaW8eWqmdoQUofo44UxDam5OSRbBkwBgt7/dnyB86ebcqgCIGbtfW317VTpIyRjPcna44UFmIAAkk8gKzrWlxwjVXiQBcpT432utlNuluBmJILAHwgeUiCTTyj2S8OxVDbDcOPgrOz4WVUuG+Q1+11icL4NqNZcLq2VIm45mCMgDmZHPFOX7Ti2cwMIyP+kAZ9+5e7Yo6KMYGNIk43OXbc+SbuLcGualNt29Zsw+dtqN7gYJJcZycVSZ+ojG68cROXHT/wASkBiBti0vnuv3pOuC9ob7qreJYmDIccxIPmPpVx8rNpRB8mY56haujoaSemL4WYTnoScx2696cH7S6ZbXftcMGF25ncMwF8/X2rOjZtQ6XoQ3nfl2pPMehJ6TI8FT7PcTtarV3L1qf8FVYMIIIdiPqPyqauppKambFJ/IkeAUEL2ySFzeAW/rdOt63ctEkBlKEgctw6efOlsL3QvbINxuO5TuaHgtUul0620VEEKoAA9Bio5JDI8udqc160BosEi/pA4lvuLp05JDPmBuPwgn0GY9RWk2JTYGGZ2pyHYqNU/E7CNyv/o61Updtz8Lbh85U/ipMevSq23IrPbJxFvr9VJSuyLU2WAQIM46kgk+uKRyWJuFaCWe0Kh9RyHgUKTHmSxE/umnmzyWQdpv6C/qFbo4Q9xceQ9Tb0KqbBEQI5RzqziN7700wC2G2Sq8T1FxAWBDBhsIdQ4AiFK7gYI6AYp1s2oL39E/uSWu2ZESHsFr8E48Jv2+IW7SBi92yu50eQoyRAPNjHh3ZAGSCYFNnMLTYrOT074XWcEndvr5uay4SCuwBNrHdEAYUjEZke9TRMyxJnQRWhx8b9vBYYEyTknnOc+9TsY1jcLRYJkyMNbYBdM/RiDtteQZ4/0/3rK4W/4xIWfxz7ckgrLdM6y6dThVEUIRQhFCFzntJrGW43drvdmaFzJ284ge1YqWm+KrJbaX5dm9dgLK0xdvs0DbgVICoW3bVTqRA8s8j1r6F0rdLqpgOtkaJ3Z93iI7wjISJgq0lfhKwefPpPOke3yx9E67iLEEczwUsYLXL5wfs1b19/UXrzN3aMLahTElRBJPl/M1SoI+ipmA66+KffHTUtM2CPIuGInt0Hhn3q7xPsW3e3GW5bhobfcgFdq7ZjaRgda8+D0ax1mi+We83te4yVKKpEbMJFz6eRSN+tM5IS09yDG4ksD9Sqj5VAYWx/M8DssPuVdEjn6NJ99oCdOy9rbpreApMsQIEFmJ6Y61ntovxVDrG9rDwCmhHU4K7xDRJettbuDcjcxJHIzzBnmKrQTvheJIzYhdOaHCxX3RaO3aQJaUIo6D/mfeiWd8rsbzcoawNFglPtz2ltqj6dGG9hDn9heo5ZY8oFPNk7Okc9s7hkMxzP2Cq1MwtgBzTNw/Si3ZtWwCVVVGMchMnPnSmaQySvkOpJ/pWGtAaAq3ajhzajTXLSGGaI6TBBj513s6obBUNkcMguZ2F8ZAXMrabBHKMGfPrPzrYl2I3W0omRxUzAzSwTX2H4+bLjTskrcuYPJlLACYjIxNKds7NL2fEXsQ3fobfVZesjimc+aKQGxtbfuGXFbel0tpbKWL32rd/ea2C20O6FiAzdJB64mlcksjpXSxdUYGg5XsDbQeylvSE3cwWytl4HxSTxHV3NTeuXSjSSBCgsBAgCQK01PQmnhaxoNvW+9aLZVVSQNczpRqDwGYHHhvVPW9n9RcgrZcxzBBUkE8wCMjp8xU5mZTj904b6XSvbs8VVK0wHFYZ27Vvfoz07W72pV1KMFtyp6fERSXb0jXxROYbi5z8EtowQ5wI4J/KSQc49T19ORrM4iBZX+a9VyF6uVdr+EmzqGJVrouE3FAk8zncBnH4j2g7XZlUJoBmG2yP4vx8vRTOzA/PNfewnGAurPeFUVkKmcZBBEn5HHSvNsUhdTDACSCCuqaXr58F0RuOacc79r94fzrLfA1B/0O8Ew6VnFZ+t4beu3WuW7TurBYKqQCAPWJOeflFaCk2fUCAAsI11sPypqXaFNFiDnZk8zuWYRBIOCDBHIg9QR0rx7HMOFwsU7jlZI3Ew3Cp8S07OhVSB/GMx6ZHOrFJK2KUPcNFFUxukZZv9ql2b4u2l1Fu5+yYb1Q4ce8Z9wK1zrPZcdyS1UXSxYTru7vqvPH9YL2qv3FMq11yp8xMA/SD866iHVC8o2Whb2eq0uyems3C6XEVm+IE+WFI+sfWsz+o5aqnc2SJ5DSLG3HM+noqm0A9jw4HIrrHZLh+1e8iBG1B/l8/wDnlRsikMMXSP8Amfmezd90pJumOm68RQhFCFFqboVWY9BNRzSiJhedALoXNeM663bCNdYqDcXImYJ8XLPwzPpWK2V0jqnF2k9/5VqCF8r8LNe76pgt37N9NysLijIKmSPpkH0rTAuaclM9ljhcMxxWF2gNtNLdvhpdFAtuV27SPhVRAxmD8/LHkkYlaY3jIryOHpHBo3r72T45php+70alLxyVaWG8gSSzNkex5dKmI37l1W01RHIBMb5CxuLEDRXOKIAB38XbzL4QFjcUGFUZIktJjPPkBjjUGwUIAZvXPOJ3ttxt63E2ie7O4RzP3mM/MTVAwEGwAbfs+w7dVcbMCNSffb9E9cNt7bVtfJFH4CslUOxSudxJVxgs0L1rL9u0DcuQAIG6J5kADHmYoiY+U9GzNDiG5lWKhXS5j+k7gxS4NQvwXMP6NEA/MD6j1rX7ArA9nQO1bmOz8JXWRYXYxv8AVdC4PqxdsWrg+8gPzjP41l6qIxTOYdxKYxuxMBVog4zjrUQsu1FodTY0rL3tu0LWYubBuQ81BPMjnmJ5edbTYu1HVH7EnzAZc7JPWU2Drt0XN+M60XNRcuoz+JyysfCwn25RyHoK2jIA6Ho5G3B3FKS6zrtKzV1T3FCO25UJIEzBYyx5cyc1QotnQxyukFich4ZBNa3aDnsAYzBcC/O1tBYWG/6p1/R/2iGnD2gha5dYbfFC4DGTjECBGZ/CvNqyGnY6d4u0Dd4KjTt6Qhg1TSWZmL3G3OeZ5CByAHQCT/WvmlbXSVcmJ/cOC0MELYm2CwdDY28R1B/9Szbb6FlP5VLM/FQR8nOH1XLBaZ3YFr8SZhZuFDDBG2nyMGKpU4aZWh2lxfxUr7hpsq/DOJi7p7V1fE1xRCjmXjI+s55CpZ6UxTujOQB14Dj71XAlGAOWpw9DbUDuzuOWaV8TdSc/2GKqzuEjr4st2uQVbNLHbXsodU9q6lvYQYukEbinmBMEjPrnrypvsragpmOjLr/x1sD9vJQvjxEHxXzhvBtNau2Tb0ysiFbgeVLHbBkl3BENGIblyA5OdlzySvL5ZDcattkF5UMDRZjdd66GvaCzncXUgwQbb4OMSAQeY5E8xWia4OFwl5aRqlHtpeS7cS5aUEBdruIBmfCrKTuEZgkdedL9pMLmBwGmqd7EmayUtcfm0HNLhpItUsB9G16/3VrLO8ADzxP0Mkn3Na2guKVt0kq3tYHOvlc+/FaHaLs3c0bkN4rcwr46/dYA+Fogx1BEdQLkcgcLKrR1jZRhdk71UfZmf1m3HWQfaDS7bbWupTi/k31+10bRsYc+K/QGlUBFA5BR+VdJApaEIoQihCW+1nEwi7MnI3QJOSAoj8aQbVkfUPbRQ5uOZ7s7eV16MsyufcS09i+C14sWHhVfEoQnpyyeU042fsqGlhwuzcdTmM/sF1DXTwOvCbdw+oS/rNOdP40Fyy/JSHJJM9fAuPTrNSzwMY24BTqj2jPWyiGYtIzuSALAC5sRZetc2rZt2r3uqKWG8wBA54IE8hHOTXMdO5juuOfJcVNZTCG9IcJJIINy63InQEa2z5q3oOLI1i5f2lFDqLpwdzMGyEypA8PPNevcS/mVUima1gGdh3pu7OWEbSK4USSWYjLZWACAsiAfhE86oMc4am+vqVBgDusUodvbqC5YtwFulWLKTJXeVCjkBEgnn512+5bfh/a6ZZpTsbirAJAJwB5+1YAMc4FwBIGvJOrgZJZ7e69DpL1tWlwVkZx4168qbbIp3tqmPcMs/QqtVOHRlMHD9X3lhLoE7kDQOpjkJxzpZNDgmdGcrEhTsddoPJeOKcPGos3LT8nED/KYwefQ5rqnqDBK2Ru4+PsLyRmNpBXPuyfar9SLabUghVYgEZKmfFjqJzWm2jsv4wCeDUgd/DvS+nqOj6j10bSa61dUNbdXB6gj/grKywSRGz2kJk17XZgpf7c3/srag83kx6D+taj9IQ3q3vO5vqUt2o79sDiUksa+jOOEXSIAuIA3qHTjnSnZbr4z2fVaP9RRCMxNHAjwy+i1OCPt1Fk+Tj8cfxr3bkfSbPlH+2/hmktG607e1dPr5CtQsazrLb66LbqzLZIcDMeNSJPLzxTB8MjKO72kAuFr9hUAcDLlwWxdSQR5giqDTYgqY6LnvYm8Qtyxct8mY2ywIABw8GIxAOTFa3aETHSMlx2BsHWzPLLW50ySqKQBpba5GidbGgt3GVu6soygRa2i83whJ2jawMAkloHoTmtCWFwtewyVIPDc9VFd0Vu2GU2lvbmkOq7ChG4/AUwDPwGTzyYEVawRRwO6UZcsjyz3Z79OK6Y4ueCNeeit2JXurgCuUH3YAyIJWcD+U1kKKrZTzuL7gHLiRnv4803ljLmiyh1XGrZBYEgFXDE9XCsAEj4iJYSBHLOIrV01ZFctvuvv93PBLXxGR+FouVkcW1lu4gdVA+0ulZgeHwdRgCce4aua6QPjbbj7yTPZrDTyPe7MNbc2462vx1VTUWdolbqvjkAOeIHxdTikkcpcbFhHvsUsO2JpJQwNGZ5q1wrtJa0dvUEKDqG27Dt8wQZMchAO2c4rS7Ma8w8rlc7UpzNUi2lsz732sqfZvtQLP6z+sKb3frMNkNcH7XkCDz6QKavi0w++ahqqHFgEYtbL8rZ7EdnwzK5A3XPHjlbttB2gfh8/Ss0+aSvq+jv+1Gc+bgVRqJ3O6l8h7uusARTlVF9oQihCKELnfay03eMCCVL+KBOIwYg49IrNQOig2q905tqQd2Y88skOBLclkaJVa4u07gokkgKBiFiDkgyDj73+WK2cT2Pd1SDZVnXAzWjfssWBG0wCPF7ggj6VMQb3C4Ch1Gg73F7Y6R8O0ieRHNjyivC3F8y9DraLDHD0Fi6gtoundluHxPIENtMA4wnKevyrOPq2yukMIzbcDtt91fYDgsVeTjOnsA27hcKyqVCbbgKiVAZXEAgKPMmc8hXFHG2KICX5rkntJur9Ns+qqQTCLjtH1WDxDQWeIapbunY2WTaW7wF2cjIYw4A5EY5YHkBzX1rIISQ24OWtte4riqopqRw6W1zmN62OM27jI7ttbu05TAZpmAATBOIJ5GIFZ6le1lmNJAcfLncDIZ6aqVlaD8zLn35rH1VtLoIulocyShUHBDDniTBEVbiLoyOjtlxBtvHsqesacDWN3nv3LUsO1pEtWmuhVG1B9mxPM58DHl+VU3NZK90kgaScz8w+oC5MFRCwF7gAtfTaZ2Qd677jzAYL7fAB0qhJLG1x6Not4+t1RfUyXydl4KUcPtZ+zQk8yQCTiJJOScVwaiX+R7jYKBxLjcr4eGWTztW/3F/lQKqYaPd4leLI4/wFrvdrZVEVd0/dyY6AelPdibaZRGR813F1gO6+8qORheLKhouyRF60ty5bIa4oKZlgWAIzHStDB+phVvELYiL776ZdijEWHO61O0/Z20TZFs29OCrkeD4pcx94chHnXdTtR9AAWx4gdd1rdxUj8Upu9xPbn6rKt9jnkTdXbImFMx9f40un/VzZInMEWZBGv4XDYcJBumJOD2idu13P7Je5cH7pYj6is5T/ABlQf2m94DR52HqrJlcRYlay9lmuLBsIF8mgeo5U0h2LVfM6Wx7z9lxitoqmr7MJajfYSOhEEf8APlVatpaylGMvJHEfVe4yd6rXdCXZbds7RsbwjAhSsCegJImPIVQpqpsLhNJnZw+tzzNhkpIgXXATlwPVIbSLvG4ABlJyG6rHSOQ9OVb6GZkrA9huCqrmkGyo8e1IulbNtgYb7WDlAsEQRyYmBHlJ6Ur25Wsp6YtOZdkB9ewKanjLnXSfb0dgy95Le9zuYR8pOOpBOfOs4DVOFoMRa0Wy98PRevd1l9e1am6GS0zKA1pLiMd4AC7bbAhcN93Mnp1p/suMmlBOpue3x3lDH2Njpv8Ae9YV5mVTIghZ8SlQeYwOfMGq74XNks8Wv2LYRVLXxExnFh1O669aFVuDJJfaSwUECR8MfIkT61Xnc6J1wBa4Avnlv5cMtEiraqZsodkCNCN471X4jwNRZNy2zSuWDEGROSCB8560yoNsyuqBBKBhOQsLW9+qip62Rzwx+hP1WKK1T24mkck4eMTSAu7diVDWO8H34j22gj86zeyoOip8J1u6/be30WVcLGyYqZLxFCEUIRQhKnaWO+/2iax36gcPiGj/AG/UrpqVbfFLT3m2tv7sbTtBYKxJkGBzgLTz9MU74WPe9pF7W7M1DONEaziaFWVdxYggAKxyRHQSK0NRVwwtJkcB2qJrHE5Iv8ZRBLDuxMTdPdifn/KuIdoU83/DeD3r3onBQC+Rp2cBHVyNjK4AMbpiTOJiYA+tKn0Ia55DrhxJ8Vdhu4YbZpb4xwm9cc3BbVTcghFYNjaIJIwJI6wfzqoImUcTWySDLjl91odmbXhpqd0Dgb55jeSt/shwt7Nty4hnIx6Dl+JNZ3a1S2SQNYbgcNLlUdq1zauUOYCABbNbNzTK2GUEeRGBGcD3paJ3t0NksGWiq8StXGBS0bahhDEgk+WAMcvOrdGzGcWBziOGneUAgFeeGdnL+9WBdgIxs2jqD4mOZ64pt8BUzNLejDb7yR6DhuVuevdK3CdE0WOzt1viKp/1H+VSw/p1gzlffsFvNUcSvp2Ztxl3J88D8IpiNjUVrYPM/deXWNxngt62p7siOjbd0e6yPzpNU7DMTscYL28L2PjnfwuvQUu2tJcFxWu6hriD4ra7LIP+4At8pqKmMDH2lpj/AORN++wXpTBpda8Rp9Olv1ANwn5wo+ZJp8K2oc3DTwED/dZoHcuMI3lWNHotaECArtAj7VVOPULzqaA13/MLO65+oRZqt6DsoASbrgyZ2217tR7AGupKCCWXpZGgny8N/ehb2l0iWxCKFHpVsAAWCFPXqFBrLAdGU9R/ao5YxIwsOhBCFy3i/EAlzugjm75+K2o85uSByHKfKsZR0EjnWc4NF7HQnL/apGk7lJc01slWN03GBEBFumPEJ8e48hJxGRTSBtPSOuXi/wD6R5D6lSE3+Y3Xy9YREbu7yvAkI4dSx9SzhST1kCuXUcM8mJsmZ/7T+V4dMitjhWuti2Vu+BXh1cKWiVAYGAdp24B8j6VPsmuijYaeRwBaT35qBw4I1HCC960lhYsKqXNwMGXZixHIiQB8jApzJC58jHXsG524nT08VyDYKDtZYtX27u2u1rcL3o+HaJlIkTBj2k56FXtWvgiAbbE4buHf9FapamSAktOR1HFLzcL7lVCQ7kkyQBJxgcwpyWnng+1IhVidxL8m28OZ48Laeq8nmMrrlRBDdV1Xwm7KlmO6AQWwMYzM9J88CVrhDK1zs8NiAMr2yz1zytz3ZZrhhwuB4KCz2IuMV7u5vOPuGJ95iPetFDtOpnu10BAO/Faw8NexXTXktIcPMrsfA9D3NlLeJAzGAD5D0HKrcMfRsDL3tvOpS4q/UiEUIRQhFCFgdoOGszd4g3YgjrjypFtbZTqkiSP5gLW4r0FKr8Cn4rdwmScqTz+VKv8AD9oaCPzb917de14W4wBeHyP8q4Oy60/8oeLf/svbr43C7hEEXvms/wDxo/wytBuIh4j7ouoX4JPNbk+tsH/4V6KGuH/K8/8A9IupBoHHI3VHkE/8aj/w6s3w399qLqxp+H3SRC3Gx1UAe8kCum7Hq5MsAbzv+T6IutvQ9nGObxgfsr/Fv5U5pNhQxdaXrHy/Pf4Lm63tNordsQiKvsKeAWFgvFYr1CKEIoQihCjNhee0T7ChC9gUIX2hCKEIoQihCKELI4lwJbh3KdjHniQflS2r2XBVHE8WPEL26oDsu3/qj93/AMqpD9PU41c7y+yLr03Zg9Lv1X+teu/T1MRkSPfYi6ztf2dvlWUZkRuQifo1Vf8AAZYnh0bg6x33Hoi6+WeA6h47wtIULvdskCYkJE8z/GrwpK6V+KWXCODffmjJbOn7L2gAGLGPI7R8gKst2TSDVlzxNz9UXUWq7H2LkbjcgGRDkZ+Vdx7NpYyS1gz7/VF1a4f2Z01kylsE+bEsfxqyyFkfygBeLXAipUL7QhFCEUIRQhFCEUIRQhFCEUIRQhFCEUIRQhFCEUIRQhFCEUIRQhFCEUIRQhFCEUIRQhFCEUIRQhFCEUIRQhFCEUIRQhFCEUIRQh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 descr="http://www.boston.com/ae/radio/blog/assets_c/2013/04/Theatre-Experience-of-Southern-California-thumb-560x381-101461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2209800"/>
            <a:ext cx="2924081" cy="1990725"/>
          </a:xfrm>
          <a:prstGeom prst="rect">
            <a:avLst/>
          </a:prstGeom>
          <a:noFill/>
        </p:spPr>
      </p:pic>
      <p:sp>
        <p:nvSpPr>
          <p:cNvPr id="2054" name="AutoShape 6" descr="data:image/jpeg;base64,/9j/4AAQSkZJRgABAQAAAQABAAD/2wCEAAkGBxAPDw8UEBAUDxAPFA8PFA8QFQ8PDw8QFBEWFhUUFBQYHSghGBslGxQXITIhJSkrLi4uFx8zODMsNygtLisBCgoKDg0OGhAQGjccHBwsLCwsLCwsLCwsLCwsLCwsLCwsLCwsLCwsLCwsLCwsLCwsLCwsLCwsLCwsNywsLCwyLP/AABEIAJgBLgMBEQACEQEDEQH/xAAcAAEAAQUBAQAAAAAAAAAAAAAAAQIEBQYHAwj/xABDEAABAwIBBwcJBwMEAwEAAAABAAIDBBEFBhITIVFTkQcxNEFxc7EUFhciMmFykrIjNVJUgaHRM0LBFWKToiREggj/xAAbAQEAAgMBAQAAAAAAAAAAAAAAAQUDBAcCBv/EADARAQABAgMFCAICAgMAAAAAAAABAgQDEVEFEhQxMgYTFjM0QVJxFSEiYULwIySB/9oADAMBAAIRAxEAPwDuKCHFBTpG7RxCjehO7OhpG7RxCZwndnQ0jdo4hM4RuzoaQbRxCZp3Z0NINo4hMzdnQ0g2jiEzN2dDSDaOITM3Z0NI3aOITM3Z0NINo4hM0bs6GkbtHEJnBuzoB4PMb9iExMczSDaOITM3Z0NINo4hMzdnQ0g2jiEzTuzoaQbRxCZo3Z0NINo4hMzdnQ0g2jiEzN2dDSDaOITM3Z0NINo4hMzdnQ0jdo4hM07s6GkbtHEJmbs6JDwebWkftExMc0aQbRxCZm7OhpG7RxCZp3Z0NK3aOITM3Z0NK3aOITM3Z0NI3aOITM3Z0NINo4hM0bs6GkG0cQmZuyqupRkXQEEoCAgICDB5bEjD6uxIOjdrGohY8XoluWEZ3FEf24Kyd9h9o/5nKmnEqdKw7XDmmP0aZ+8f8zlHeVPXC4ehpn7x/wAzk7yo4XD0NM/eP+Zyb9RwuHoaZ+8f8zk36k8Lh6GmfvH/ADOTfqRwuHoaZ+8f8zk7yo4XD0NM/eP+Zyd5UcLh6GnfvH/M5O8qOFw9E6d+8f8AM5O8qOEw9HQuSCVxkqgXF2pntEm3Ot2yqmc83yvaXBooijdjJpGMTyeVVP2jx9rL/c78ZWDHrmK5XOybbDqtaZmFrp5N4/5nLD3lSx4TD0Rp5N4/5nJ3knCYehp5N4/5nJ3knC4ehp5N4/5nJ3knC4eidPJvH/M5O8qOEw9DTybx/wAzk7yo4TD0Rp37x/zOTvKjhMPQ08m8f8zk7yo4TD0NPJvH/M5O8qTwuHo6PyQSOLaq7i712e0Sf7VYWdUzE5vkO0uFTh1UbsZNGx6Z/llV9o/+q/VnO1a1q49UxXK92Vb4dVvEzCx08m8f8zv5WHfqWPCYehp37x/zO/lO8qOEw9DTv3j/AJnJ3lRwmHoaeTeP+Z38p3lRwmHoaeTeP+Zyd5UcJh6Gnk6pHjsc7+VPeVImzw5jLJfUWUNbD/TqpQNhcXDgVkpua4aOLsO1xf3MNmwnlMqo3AVDGzs6y31Hj/BWfDvJjqVV32ZpmP8AgnL7dHyfylpq5l4X+sOeN1hI3tC3qMWmuP0+Xu7HFtqt2uP/AFmQVkaaUBAQEGDy2+76vu3LHi9Et3Z3qaPtwFvMFRzzdSw+mEqHsQEBAQEBAQFI6JyPf1ar4Wf5W/Ze75DtRyoaNjHSqnvZfrK1rjrld7H9JQtFgWggICAgICAgIOk8kHs1XxM+lWNjyl8X2p66P992i490yq71/itS465fQbJ9NSsFhWggICAgICAiHrSVD4ZGyROLJGG4cNRHu7F6ormic4YLi3w8ejdrjOHZMhMrhXMzJbNqI/aHU8X1Oara3x4xI/fNz3auyptK86f3TLb7rZU6UBAQYLLf7vq+7cseL0S3dnepo+3AWEWCo5dQw5/hCq4RkRcKEpCAgICCLoF0C6IdE5HT9rVfCz/K37LnL5HtRyoaPjPSqnvZfrK17jzJXexvSULRYFoIIQLoF0BAugIJBCDpPI/7NV8TPpVlY8pfF9qeuj/fdomPdMqu9etO465fQ7K9NSsVhWYgIIKILolKIEBEiC4w2tdTTRyx6nxODu0dbf1CyYde7VEtW8tqbjCqon3fQOCYk2qp4pWc0jQ62w9YV3RXvU7zl91gTgYtWHV7L9emulAQeFbSsmjdHIM5jxmuaeYgqJiJ5vVFc0VRVHOGAGQuH7gLDw+Hos42zdxGUVHmLh+4CcNh6H5m7+SPMXD9wE4bD0PzV38nKctaKOnr5Y4m5rGhhDR1XCrbiiKa5iH2mxrnEx8CKq5zlhFgXCFCQdXaFMc4ea5yiXaMKyLoXwROdCCXNaSdeskK3ot6JjPJzq42xdU4tURVyldeYuH7gfuvXD4ejD+au/keYuH7gfunD4eh+au/kyGE4BT0ZcYGBhfYH32XujCink1bm+xrjKMSc8nB8Z6VU97L9RVTceZLoex/SULVYFoILnDYg+eFrtbXSMaRtBcLr3RGdUZte6rmnCqmPaHaRkLh+4H7q34ejRzv81d/JPmLh+5H7pw2Hofm7v5HmJh+5H7pw2Hofmrv5HmJh+4H7pw2Hofmrv5I8xMP3I/dOGw9D81d/I8xMP3AUcNh6H5u7+bI4TgVPRh2gZmZ9ibdZWSjCpo5Q07m8xbiYnEnPJwvHumVXev8VU3HXLomyfTUrBYFoILnDYg+eFrhdrntBG0Er3RGdUQ17quacGqqOcQ7PHkLh5A+wHMNuxW8W9GXJzyds3ec/wAlE/J/h7hbRZvYSFE2uHKadu3dP+WbXcb5LwGk0kpzt3LYtPYepYK7KP8AFa2naarPLHp/X9OdVtJJBI+OVpZIw2LStCqiaZyl9bb3FGPRFdE5xLxXhsCAg6ZyQ4kc2aBx1NIewe486srLEz/i+J7TWuVUY0e/N0wLffJpQEBAQEEFBwvlF+85+yPwVTd9boHZ700NbK1H0UCCW9XaPFTHN4r6ZfRGBdGh+Bngr6jphye78+r7ZBemBCJQUR7vnTGOlVPeyfUVS3HmS6bsf0lK0WFaoUC4w6UMnhc7U1kjHE7AHAle6OcZta6pmrBqiPeHZRyg4dvv+pVxGNRq5t+Mx8+R6QsO337FT39B+Mx9D0hYdvv2Kd9SfjLjQ9IWHb79infUn4y40PSFh2+/Yp31B+Mx9D0hYdvv2Kd9QfjMfRlcGygpq0PNO/PzCAdVrE6wvVNcVcmtj22Jg5b8OGY90yq71/iqjH63R9k+mpWCwLQQXuDdJp+8Z4r3h9cNW88iv6fREPsjsHgr6OTlFXVKtEBQaTym5PiopnTNH21OM6453s62nxWrc4UV05+672Hf1YGNFEz/ABqccBVTLotNUVRnCVD0INj5PKox4lT7JM6M/q0n/C2bWrLEhSbewN+0qnR3RquHOFSAgICAggoOF8o33nP2R+CqbvrdA7PemhrZWo+iEEt6u0eKmHivpl9EYF0aH4GeCvaOmHJ7vz6vtkF7YEIIKSe750xjpVT3sv1FUtx5kunbI9JStFhWiFAIgUmUCI3YFCcoFJlAmZlAozk3YdJ5H/Zq/iZ9KsbHlL4ztTH86Gi490yq71/itS465fQbJ9PSsFiWgoF5g3SafvGeIWTC64al75Ff0+iYfZHYPBXrlNXVL0RAg8amMOY5p5nBw4hRPJNM5VRL5zroNHNKz8D3t4OVHixlXLqmz6963on+ngsbdEGSyafm1tKdkrfArLgz/OGhtKnO1rj+n0FEdQ7Arxy2eqXqiBAQEBBBQcM5RfvOfsj8FU3fW6D2e9NDWlqPoRBLertHiph4r6ZfRGBdGh+Bngr2jphye78+r7ZBe2BCCCk8h854x0qp72T6iqW48yXTtkekpWqwrRCgEBAQEBAQEHSeSD2av4m/SrGx5S+L7U9dH++7Rce6ZVd6/wAVqXHXL6DZPp6VgFiWggvcF6TT94z6gveF1Q1L7yKvp9EQeyOweCvXKauqXoiBBS86ihHN86YxJnVVQ4czpZD/ANlR4051y6jsuMraj6WaxLFKC/yeF6ym7xvgVkwuuGltCf8ArV/T6EgHqjsCvI5OV1dUvVSgQEBAQQUHC+UX7zn7I/BVN31ug9nvTw1taj6EQS3q7R4qYeK+mX0RgXRofgZ4K9o6Ycnu/Pq+2QXtgEFLuZD3fOeMdKqe9k+oqluOuXTtj+kpWqwrRCgVwRF72sb7TyGjtPMpiM5Y8TEjDpmueUNnHJ7iO7Z8wWzwmIpPEdn/AGn0eYju2fOE4TEPEdmejzEd2z5wnB4h4js/7PR5iO7Z84Tg8Q8R2f8AZ6PMR3bPnCcHiHiOz1k9HmI7tnzBOExDxHZ6t05O8nKmhE+naG57mkZpztQatu2wqsPPefObc2hg3dVM4fs5fj3TKrvX+K0Ljrl9dsn01KwWFaCC8wXpNP3jPELJh9cNS98iv6fRMPsjsHgr1ymrql6IhCDF5TYi2lo6iU/2MdYbXHUBxK8YlW7TMs9rgzi41NEe757uTrPOdZ7SqOuc6pl1S2o3MKmnSBeWcQZnIyEyYjSD/eXfoGlZ7f8AeJEKzbFe5Z1z/TvrBYBXLmE81akEBAQEEFBwzlF+85+xn0qpu+t0Hs96aGtLUfQCJS3q7R4qYeK+mX0RgXRofgZ4K9o6Ycnu/Pq+2QXtgEFL+ZD3fOeMdKqe9k+oqkx+uXTtj+kpWiwrQQXeD9Jp+9j+oL3h9UNW98iv6l9FhXrk6q6kEBEF0Tmi6GaHcyD54x3plV3r/FUtx1y6dsn01KwWBaCC8wbpNP3jPEL3h9UNS99PX9PomI6h2DwV7HJymrnKu6l5zW9bWxwsc+V4jY3WXOIACjOIe6aKqv1EZuN5e5W+XvEcVxTRm4J1GV/4iNmxV1zj5/xh9nsPZE0ZY2Jz9mprQfWQIkQbxyT4fpKp8pGqEBo7XBbtnTnVno+X7S3G7gxh/J2AK0fCwlAQEBAQQUJcL5RfvOfsj8FU3fW6D2e9NDW1qPoRBLertHiph4r6ZfRGBdGh+Bngr2jphye78+r7ZBe2AQUu5kPd854x0qp72X6iqS465dN2P6SlaLCtRBVDIWOa5ps5pDgdhHMpiZic4Y8SiK6Zpq5SzvnpiP5k8Atni8TVSz2ds9DzzxH8y7gE4zEPDtloeeeI/mXcAnGYh4dsvieeeI/mTwCnjMQ8OWXxPPPEfzLuAUcXianh2y+J56Yj+ZdwCcViHh2y0b3yZ45U1bajTyGTMc0NuALAhblrjVYkTm+b27s/BtKqYw/dzTHumVXev8VoXHXL67ZPp6VgsCzESqhkLHNc02c0hwOwheomYnOGPEoiumaZ5Sz3npiP5k8Atji8RSz2es5nOYUvyyxE/wDtOHYAE4zEPDtn8WIra2ad2dNK+U/7yXW7AsdeNVXzbtrs3AtvLh4LCsMshEiA0EkAaySABtJ5lMRn+nmqqKYmZ5O45A4L5JRsB/qSeu/bnHq8FcW+HuUZaua7YveJuJmOUcmzhbCpSgICAgIIKIlwvlG+85+xn0qpu+t0Ls96aGtrUfQiCR1do8VMPFfTL6IwPo0PwM8FfUdMOT3fn1fbIL0wCCl3Mh7vnTGelVPey/UVSXHmS6bsf0lKzWFaiAgICAgICIEHSOR/2ar4m/SrGx5S+M7U9dDRsf6ZVd6/xWrj9cvoNk+mpWCwLQQEQIkQEBARAhLf+TrJF0j2VM4sxvrRsI9o/iK37W3z/lU+T25teKaZwMPn7urhtlZPilaAgICAgIIKIlwvlG+85+xngqm763Quz3poa2tR9CIJ2do8VMc3ivpl9EYH0aH4GeCvqOmHJ7vz6vtkF6YBBS5D3fOeMdKqe9k+oqkuPMl03Y/paVosK0ESICAgICAgIOkckHs1XxN+lWNj7vi+1PVQ0bH+m1Xev8Vq4/XL6DZPpqVgsCzESIgQESIgJAQXuF4VPVOzYIzIdo1NH6rJRh1V8mpc3uDbxniVZOj5KcnTYi2SrOfINYi1GNuw+8qwwbSKf3U+R2l2gqxYmjB/Ua+7oMcYaLAWA6hzLcyiHzFVU1TnL0UoEBAQEBAQQQg1HHMgKasnfM+SRrn2uGkBuoLXxLamv9yubPbWNa0blFMSx/ospN9NxasXBUatzxPc/GD0WUm+m4tTgqNU+J7n4wkcllJvpuLVPBUQ8z2muJjLdhu9JTiJjWDWGANF+ewW3EZRk+dxK5rrmufd7qXkQQ4INGq+TOlkkkeZZQZHOeQC2wJN9WpatdpRXOcr622/j2+HGHTEZQ8vRZSb6bi1eeCo1bHie5+MHospN7Nxao4KjU8T3Pxg9FlJvZeLU4KjU8T3Pxg9FlJvZeLU4KjU8T3Pxg9FlJvZeLU4KjU8T3Pxg9FlJvpeLU4KjU8T3Pxg9FlJvZeLU4KjU8T3PxhHospN7NxanBUanie4+MJ9FlJvpuLU4Kg8T3HxhnsmclIsPEgie92kIJz7G1hbUs2Fgxh8lVtDaeJezE1xlloxFbya0ssskhllBkcXEAtsCdi8VWtNU5y3bftBj4FEUU0xMQ8PRZSb6bi1eOCo1Z/E9z8YPRbSb6bi1OCo1T4nufjB6LaXfS8WpwVGp4nuPjCPRbSb6Xi1OCo1PE9x8YT6LKTfTcWpwVGp4nufjD1j5L6Ic75XdrgvUWdDHV2lup5REMrh+RFDAQWxBxHW/wBbxWSm3oj2aWNtm6xY/dTPxU7GCzWhoHUAAssUxHKFZViV1TnM5vUBenlKAgICAgICAgICAghAQTZAQEEIFkCyCUBAQEBAQEEWQEBAsglAQECyAgICAgICAgICAgpc6178w28yCzixane1zmzxuaz2nB7S1nxG+pBSzG6QmwqYST1aRn8oLmoqmRtzpHtjZ+JxDW8SgtP9epPzUP8AyM/lBesqGFmeHAstnZ4ILbbboPKixCGcEwyslDdR0bmvsffZBFficFOAZ5mQh2oGRzWX7LoEWIwvj0jZWOjuBpA5pZcm1rhB7T1DY2lz3BjRb1nEAC5sNZQTJM1rS5zg1o6yQBxQW9diMMABmlZEDzZ7g2/Yg9aaqjlZnxva9h/vaQ5urn1hBaf69SXP/kxajb22c/FB7VOKQRZukmYzPF25zmjOG0e5B5R45SOcGtqYnOOoAPYSTxQXsUrXgFrg5p5iDcFBDZ2kuAcCWe0AR6txfXs1ILOHHaR8mjZUwukvbMbIwuvstdB61WJwQkCWaONxFw17mtJG2xQVUmIQzX0UrJLc4Y5riOCDxkxqla4tdURNc3UWmRgIOwi6C4pq2KUF0cjJGjnLHBwHaQgtRj1H+ah/5GfyguqWtimBMUjZADYljg4A7NSChuIwmQxCZhlF7xBzc8W1n1b3QTV4hDDbSysizr2z3Nbe2y6CmmxOCU2jmjkd+Fj2uPAFBVU4jDE5rZJWRuf7LXua1zuwHnQQcSg0mj00elOrR5zc+9r2zefmQTJiELZBG6VjZHc0Zc0PPYECuxGGBodNKyJp1AyOawE/qgrpKyOZodFI2Vh/uYQ5vEIPdAQEBAQWmK9Hn7uT6Cg+bcg2j/Rcou7gH6XegvMlOTWCvwSSr0r46hnlDhqDoy2IE5pHvtzoPOhxuaqyXrYpnF4pJoAxziS4MdrzdewhBg8Dbgnk7PKoqx0+vPMObo//AJQdf5QMTiw3JyOKnLgKiJkEQebSiN4u6/vDSg07kn0uD4wylqCAMQgjeNdgHEFzP15wg8uVKinhxp9TiFJJWUBsI8xzmMEYaNWcAc0g3Nja6C/5OqPDp48SioqqYaeEvFDO0Asez1muY8Os+xAF7XQb1ipbi1Nh9O4+rVRunl57gxNFv+/ggrfWGtpMLhcfXmlaJgNlPcvB/VoH6oL7JGjZVaarnaJZpZZmNzxnCGGN5Y1jNnNc+8oPDFadlFXR6AaOOviqWSxN9VhkYy7JM3qNrg/ogxmTWJYa3D4dLT5xDDn/AGL335767a0GZyKw2N9GXOja6F8k0lPG+0hhgdbNZc83Xq6r2QU5CYbAKRzhCwObNV2IaLj7V3WgtMisfbFQwM8nqHZpkGcyO7HHSO1tN+ZBgsZbVV1JlAKJkjJXy07dG4Zkr2CFuc0C/WEHJ6FmGtjjgrYarDayJ1zVsu/O187onZpbY7NiDP8ALFon1mEl0xmhdSwB1SPakj0hDn222vqQWNMykpsaw8YJPLNnOjDi4c5LjnN97c3nug8q2LDzj1eMSL20+lmP2Wo6S+rXs50GY5KIL4rWmge/yBkM+cJDmuewxkMDm31nO60GmZMtw28vl8dQ83GZ5NawHXnIO6cms+HUWE1lTSCZkDTJK8VNs/OYwez7tQQcdoKiqgqKfGXexJWPBJ5+f1wfdmuIQbz/APoSRs3+luabslDiCPwutrHFBh+UDk/Zg1PS11FUSNcHRAtdbODyLh7HDwQTyj1zqqpyemf7c0EL3e92mFygxHKM2cZQ1T6YOMsJimGZfOGZEwk/pZBlYcoI8SylwqoYbZ7aZsg62StY7OHFBc4XQjKTH6zy6R4gpRIWwtJsGMdmhgPUOs+9BmeTWOiosXfFRYmZIagyM8iew5xe1rj7eda4tz21gIO2BAQEBAQW9fGXxStbzuY9o7S0gIOMZK8m2I02HYvBI2PSVjI2xAPBBLS69zbVzoLHDsgspYqQ0bJYoaV5cXAPF7O9oXteyDZKrkvkp8Cko6ZzZqmaRkskjvs2OI6hsACDCYRkrlTSQMhhNOI475oJjcRf3lqC+ytyGxjFnYaypdG2OCO08rXAnSOd67mstrsAAEFnlDyP1cE1LNh9Q6qkicwkVLg1zcwgtzXDq1WsgzOL5M49T1zqqgnE7KgZ0lJUPLo43kDOaGnURfmIsgr5N+T2qpq+avr9GyWTPDYIfZBfzk21Ae5BtWSuATU9VVvlzTHfR0wbziFxL3XHUc5xH6IGDYBNFiVTK4t8msXQAe018pBmuO1o4oK4KSqoJJRBCKqlme6ZsYe2OWnkebvaL6nNJuf1QRFhdTUzvqKlrYjHFLDT0wOfm6Qes+R+02AsOYIMpkxRPp6OCKQAPjbmuA1jig8cmMNfTR1DHABrqiaSOxuMx9jzdWu+pAyWw6SmpnRyAZxlqX6jcZr5HFv7EIKskaCSmooYpbB7M+4BuNbyRr/VBr2UGSVVVR4m2Oc0sk8sM0MrHOFyyINLX21gE6kGi4lkZlHXU8VJVCndHG4Hyt5Dps0HV63OUF3lRyW1UlRhTYAyWmo44Y5XPcGl9pc6T1dhCDq2GZP0dM7OgpooXHVnMY0Ot2oOd5M5A1UWO1dXUxRPpZjMW5xbIfWIzTmkakFFDyf1lLj1RUwRxsopmzNDWuzbB8VrZnxINayeyByjw8y+SinYJTd2e5j725ucakGwYpk9lDVYVPTT6F8s0sZBY5rA2FtiRqGu5QY6t5EZRh4bHWPfUtAk8ndYU2lNs6x6tXWgjKDk9xerw7DISyPT0OkjcTILGO/2ZvbqGpAqOTvHsUdAzE6qNlPDm6mnPOaNRs1oF3W1XKDL5fcnlVUVWFmiaw09FHHEc9wa4Bsl+br1IPZmQ1b5ymuLWeSHUTnDOLTBmEZvbdBhqHkpq6THI54Aw0TJtK051nsYdZbm+7mQXeUXJ7iVJib67BpGDTEl0LrNzM72m69Tmki6CjJXk/xSLGKWvq9CS4yvmbFZujJjc1oAGo3uCg7KEEoCAgICCLIJQEBBFkCyBZAsgWQSgiyAgWQLIFkEoIsgWQLIJQRZAsglBFkCyBZBKCECyBZAsgWQSgIC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6" name="Picture 8" descr="http://www.learnoutloud.com/content/blog/TEDTalksTop1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9000" y="2514600"/>
            <a:ext cx="2743201" cy="1378858"/>
          </a:xfrm>
          <a:prstGeom prst="rect">
            <a:avLst/>
          </a:prstGeom>
          <a:noFill/>
        </p:spPr>
      </p:pic>
      <p:pic>
        <p:nvPicPr>
          <p:cNvPr id="2058" name="Picture 10" descr="http://s3.amazonaws.com/rapgenius/1363515932_Magic-School-Bus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99200" y="2057400"/>
            <a:ext cx="2844800" cy="24384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87864294"/>
      </p:ext>
    </p:extLst>
  </p:cSld>
  <p:clrMapOvr>
    <a:masterClrMapping/>
  </p:clrMapOvr>
  <p:transition>
    <p:wipe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fbcdn-sphotos-g-a.akamaihd.net/hphotos-ak-frc3/1234347_1417680551777471_616281995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990600"/>
            <a:ext cx="3737717" cy="49836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3400" y="1524000"/>
            <a:ext cx="4267200" cy="4524315"/>
          </a:xfrm>
          <a:prstGeom prst="rect">
            <a:avLst/>
          </a:prstGeom>
          <a:solidFill>
            <a:schemeClr val="bg1"/>
          </a:solidFill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Georgia" pitchFamily="18" charset="0"/>
              </a:rPr>
              <a:t>Middle Grades Education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Georgia" pitchFamily="18" charset="0"/>
              </a:rPr>
              <a:t>English Language Arts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Georgia" pitchFamily="18" charset="0"/>
              </a:rPr>
              <a:t>Social Studies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Georgia" pitchFamily="18" charset="0"/>
              </a:rPr>
              <a:t>CMLA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Georgia" pitchFamily="18" charset="0"/>
              </a:rPr>
              <a:t>President 2011-2012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Georgia" pitchFamily="18" charset="0"/>
              </a:rPr>
              <a:t>Professional Development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Georgia" pitchFamily="18" charset="0"/>
              </a:rPr>
              <a:t>NCMSA Spring Conference (2012 &amp;2013)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Georgia" pitchFamily="18" charset="0"/>
              </a:rPr>
              <a:t>NCPOMLE/CMLA Fall Symposium (2012)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Georgia" pitchFamily="18" charset="0"/>
              </a:rPr>
              <a:t>NCPOMLE/CMLA Fall Retreat (2013)</a:t>
            </a:r>
          </a:p>
        </p:txBody>
      </p:sp>
      <p:pic>
        <p:nvPicPr>
          <p:cNvPr id="7170" name="Picture 2" descr="https://encrypted-tbn0.gstatic.com/images?q=tbn:ANd9GcRFV1YWgFjThCBflYMClCkwlTdTcdmul0YNul706ltva8Y5zKRQ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5486400"/>
            <a:ext cx="1377723" cy="1371600"/>
          </a:xfrm>
          <a:prstGeom prst="rect">
            <a:avLst/>
          </a:prstGeom>
          <a:noFill/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28600"/>
            <a:ext cx="3609975" cy="752475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307022535"/>
      </p:ext>
    </p:extLst>
  </p:cSld>
  <p:clrMapOvr>
    <a:masterClrMapping/>
  </p:clrMapOvr>
  <p:transition spd="med">
    <p:wedge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457200"/>
            <a:ext cx="3376612" cy="931479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600200"/>
            <a:ext cx="1295400" cy="615846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3048000"/>
            <a:ext cx="2876550" cy="657225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0" y="1676400"/>
            <a:ext cx="3200400" cy="70485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3078" name="Picture 6" descr="&quot;The entire cat population is my best friend.&quot; The Balletcats - Thisispaper Magazine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1EDEE"/>
              </a:clrFrom>
              <a:clrTo>
                <a:srgbClr val="F1E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52600"/>
            <a:ext cx="2895600" cy="4343400"/>
          </a:xfrm>
          <a:prstGeom prst="rect">
            <a:avLst/>
          </a:prstGeom>
          <a:noFill/>
        </p:spPr>
      </p:pic>
      <p:pic>
        <p:nvPicPr>
          <p:cNvPr id="3080" name="Picture 8" descr="Mumford &amp; Sons - &quot;Ghosts That We Knew&quot;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81400" y="3962400"/>
            <a:ext cx="1879422" cy="2687574"/>
          </a:xfrm>
          <a:prstGeom prst="rect">
            <a:avLst/>
          </a:prstGeom>
          <a:noFill/>
        </p:spPr>
      </p:pic>
      <p:pic>
        <p:nvPicPr>
          <p:cNvPr id="3082" name="Picture 10" descr="Favorite.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77000" y="2514600"/>
            <a:ext cx="2057400" cy="2962656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242702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990600" y="1981200"/>
          <a:ext cx="7239000" cy="48768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19500"/>
                <a:gridCol w="3619500"/>
              </a:tblGrid>
              <a:tr h="69668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Georgia" pitchFamily="18" charset="0"/>
                        </a:rPr>
                        <a:t>Ben Howard</a:t>
                      </a:r>
                      <a:endParaRPr lang="en-US" sz="2000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Georgia" pitchFamily="18" charset="0"/>
                        </a:rPr>
                        <a:t>Mumford &amp; Sons</a:t>
                      </a:r>
                      <a:endParaRPr lang="en-US" sz="2000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69668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Georgia" pitchFamily="18" charset="0"/>
                        </a:rPr>
                        <a:t>Hoodie</a:t>
                      </a:r>
                      <a:r>
                        <a:rPr lang="en-US" sz="2000" dirty="0" smtClean="0">
                          <a:latin typeface="Georgia" pitchFamily="18" charset="0"/>
                        </a:rPr>
                        <a:t> Allen</a:t>
                      </a:r>
                      <a:endParaRPr lang="en-US" sz="2000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Georgia" pitchFamily="18" charset="0"/>
                        </a:rPr>
                        <a:t>Bruce Springsteen</a:t>
                      </a:r>
                      <a:endParaRPr lang="en-US" sz="2000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69668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Georgia" pitchFamily="18" charset="0"/>
                        </a:rPr>
                        <a:t>John Mayer</a:t>
                      </a:r>
                      <a:endParaRPr lang="en-US" sz="2000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Georgia" pitchFamily="18" charset="0"/>
                        </a:rPr>
                        <a:t>The</a:t>
                      </a:r>
                      <a:r>
                        <a:rPr lang="en-US" sz="2000" baseline="0" dirty="0" smtClean="0">
                          <a:latin typeface="Georgia" pitchFamily="18" charset="0"/>
                        </a:rPr>
                        <a:t> Black Keys</a:t>
                      </a:r>
                      <a:endParaRPr lang="en-US" sz="2000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69668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Georgia" pitchFamily="18" charset="0"/>
                        </a:rPr>
                        <a:t>Bon </a:t>
                      </a:r>
                      <a:r>
                        <a:rPr lang="en-US" sz="2000" dirty="0" err="1" smtClean="0">
                          <a:latin typeface="Georgia" pitchFamily="18" charset="0"/>
                        </a:rPr>
                        <a:t>Iver</a:t>
                      </a:r>
                      <a:endParaRPr lang="en-US" sz="2000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Georgia" pitchFamily="18" charset="0"/>
                        </a:rPr>
                        <a:t>The Band</a:t>
                      </a:r>
                      <a:endParaRPr lang="en-US" sz="2000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69668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Georgia" pitchFamily="18" charset="0"/>
                        </a:rPr>
                        <a:t>One Direction</a:t>
                      </a:r>
                      <a:endParaRPr lang="en-US" sz="2000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Georgia" pitchFamily="18" charset="0"/>
                        </a:rPr>
                        <a:t>Simple Plan</a:t>
                      </a:r>
                      <a:endParaRPr lang="en-US" sz="2000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69668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Georgia" pitchFamily="18" charset="0"/>
                        </a:rPr>
                        <a:t>Elton John</a:t>
                      </a:r>
                      <a:endParaRPr lang="en-US" sz="2000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Georgia" pitchFamily="18" charset="0"/>
                        </a:rPr>
                        <a:t>James Taylor</a:t>
                      </a:r>
                      <a:endParaRPr lang="en-US" sz="2000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69668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Georgia" pitchFamily="18" charset="0"/>
                        </a:rPr>
                        <a:t>Ben</a:t>
                      </a:r>
                      <a:r>
                        <a:rPr lang="en-US" sz="2000" baseline="0" dirty="0" smtClean="0">
                          <a:latin typeface="Georgia" pitchFamily="18" charset="0"/>
                        </a:rPr>
                        <a:t> Harper</a:t>
                      </a:r>
                      <a:endParaRPr lang="en-US" sz="2000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Georgia" pitchFamily="18" charset="0"/>
                        </a:rPr>
                        <a:t>Backstreet Boys</a:t>
                      </a:r>
                      <a:endParaRPr lang="en-US" sz="2000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819400" y="228600"/>
            <a:ext cx="4648200" cy="92333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Georgia" pitchFamily="18" charset="0"/>
              </a:rPr>
              <a:t>“Hayley, I don’t know anything about your weird music.”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Georgia" pitchFamily="18" charset="0"/>
              </a:rPr>
              <a:t>			Leigh </a:t>
            </a:r>
            <a:r>
              <a:rPr lang="en-US" b="1" dirty="0" err="1" smtClean="0">
                <a:solidFill>
                  <a:schemeClr val="bg1"/>
                </a:solidFill>
                <a:latin typeface="Georgia" pitchFamily="18" charset="0"/>
              </a:rPr>
              <a:t>Senter</a:t>
            </a:r>
            <a:endParaRPr lang="en-US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" name="Heart 4"/>
          <p:cNvSpPr/>
          <p:nvPr/>
        </p:nvSpPr>
        <p:spPr>
          <a:xfrm>
            <a:off x="1600200" y="914400"/>
            <a:ext cx="5486400" cy="5486400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514600" y="2362200"/>
            <a:ext cx="3733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Georgia" pitchFamily="18" charset="0"/>
              </a:rPr>
              <a:t>I love music! I believe there is a song out there to describe any situation. Here are a few of my favorite artists that would be featured on the soundtrack to my life..</a:t>
            </a:r>
            <a:endParaRPr lang="en-US" sz="2400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clrChange>
              <a:clrFrom>
                <a:srgbClr val="EAF1F6"/>
              </a:clrFrom>
              <a:clrTo>
                <a:srgbClr val="EAF1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2348039"/>
            <a:ext cx="137198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267830"/>
      </p:ext>
    </p:extLst>
  </p:cSld>
  <p:clrMapOvr>
    <a:masterClrMapping/>
  </p:clrMapOvr>
  <p:transition>
    <p:pull dir="r"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5486400" y="5181600"/>
            <a:ext cx="3352800" cy="914400"/>
          </a:xfrm>
          <a:prstGeom prst="homePlat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Chart 1"/>
          <p:cNvGraphicFramePr/>
          <p:nvPr/>
        </p:nvGraphicFramePr>
        <p:xfrm>
          <a:off x="457200" y="5334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410200" y="5257800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B0F0"/>
                </a:solidFill>
                <a:latin typeface="Georgia" pitchFamily="18" charset="0"/>
              </a:rPr>
              <a:t>Click </a:t>
            </a:r>
            <a:r>
              <a:rPr lang="en-US" b="1" dirty="0" smtClean="0">
                <a:solidFill>
                  <a:srgbClr val="00B0F0"/>
                </a:solidFill>
                <a:latin typeface="Georgia" pitchFamily="18" charset="0"/>
                <a:hlinkClick r:id="rId4"/>
              </a:rPr>
              <a:t>here</a:t>
            </a:r>
            <a:r>
              <a:rPr lang="en-US" b="1" dirty="0" smtClean="0">
                <a:solidFill>
                  <a:srgbClr val="00B0F0"/>
                </a:solidFill>
                <a:latin typeface="Georgia" pitchFamily="18" charset="0"/>
              </a:rPr>
              <a:t> to listen to my favorite song!</a:t>
            </a:r>
            <a:endParaRPr lang="en-US" b="1" dirty="0">
              <a:solidFill>
                <a:srgbClr val="00B0F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pull dir="d"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melanie.selemidis.com/wp-content/uploads/2010/10/the-alchemis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676400"/>
            <a:ext cx="2063044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rarestkindofbest.files.wordpress.com/2011/10/james-and-giant-peac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676400"/>
            <a:ext cx="2188144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048000" y="381000"/>
            <a:ext cx="3124200" cy="942647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7174" name="Picture 6" descr="http://alisoncherrybooks.com/storage/GivingTree.jpg?__SQUARESPACE_CACHEVERSION=132336947755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676400"/>
            <a:ext cx="2499172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457200" y="1905000"/>
            <a:ext cx="2362200" cy="2057400"/>
          </a:xfrm>
          <a:prstGeom prst="rect">
            <a:avLst/>
          </a:prstGeom>
          <a:solidFill>
            <a:schemeClr val="bg1"/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62000" y="2514600"/>
            <a:ext cx="1828800" cy="646331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Georgia" pitchFamily="18" charset="0"/>
              </a:rPr>
              <a:t>The Alchemist</a:t>
            </a:r>
          </a:p>
          <a:p>
            <a:r>
              <a:rPr lang="en-US" dirty="0" smtClean="0">
                <a:latin typeface="Georgia" pitchFamily="18" charset="0"/>
              </a:rPr>
              <a:t>Paulo Coelho</a:t>
            </a:r>
            <a:endParaRPr lang="en-US" dirty="0">
              <a:latin typeface="Georgia" pitchFamily="18" charset="0"/>
            </a:endParaRPr>
          </a:p>
        </p:txBody>
      </p:sp>
      <p:sp>
        <p:nvSpPr>
          <p:cNvPr id="9" name="Bevel 8"/>
          <p:cNvSpPr/>
          <p:nvPr/>
        </p:nvSpPr>
        <p:spPr>
          <a:xfrm>
            <a:off x="2667000" y="5257800"/>
            <a:ext cx="3657600" cy="1295400"/>
          </a:xfrm>
          <a:prstGeom prst="bevel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048000" y="55626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Georgia" pitchFamily="18" charset="0"/>
              </a:rPr>
              <a:t>James and the Giant Peach</a:t>
            </a:r>
            <a:endParaRPr lang="en-US" dirty="0" smtClean="0">
              <a:latin typeface="Georgia" pitchFamily="18" charset="0"/>
            </a:endParaRPr>
          </a:p>
          <a:p>
            <a:r>
              <a:rPr lang="en-US" dirty="0" err="1" smtClean="0">
                <a:latin typeface="Georgia" pitchFamily="18" charset="0"/>
              </a:rPr>
              <a:t>Roald</a:t>
            </a:r>
            <a:r>
              <a:rPr lang="en-US" dirty="0" smtClean="0">
                <a:latin typeface="Georgia" pitchFamily="18" charset="0"/>
              </a:rPr>
              <a:t> Dahl</a:t>
            </a:r>
            <a:endParaRPr lang="en-US" dirty="0">
              <a:latin typeface="Georgia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 flipH="1">
            <a:off x="6477000" y="1905000"/>
            <a:ext cx="2362200" cy="2057400"/>
          </a:xfrm>
          <a:prstGeom prst="rect">
            <a:avLst/>
          </a:prstGeom>
          <a:solidFill>
            <a:schemeClr val="bg1"/>
          </a:solidFill>
          <a:ln w="38100">
            <a:solidFill>
              <a:srgbClr val="FFFF00"/>
            </a:solidFill>
          </a:ln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 flipH="1">
            <a:off x="6781800" y="2514600"/>
            <a:ext cx="1981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Georgia" pitchFamily="18" charset="0"/>
              </a:rPr>
              <a:t>The Giving Tree</a:t>
            </a:r>
          </a:p>
          <a:p>
            <a:r>
              <a:rPr lang="en-US" dirty="0" err="1" smtClean="0">
                <a:latin typeface="Georgia" pitchFamily="18" charset="0"/>
              </a:rPr>
              <a:t>Shel</a:t>
            </a:r>
            <a:r>
              <a:rPr lang="en-US" dirty="0" smtClean="0">
                <a:latin typeface="Georgia" pitchFamily="18" charset="0"/>
              </a:rPr>
              <a:t> Silverstein</a:t>
            </a:r>
            <a:endParaRPr lang="en-US" dirty="0">
              <a:latin typeface="Georgia" pitchFamily="18" charset="0"/>
            </a:endParaRPr>
          </a:p>
        </p:txBody>
      </p:sp>
      <p:sp>
        <p:nvSpPr>
          <p:cNvPr id="14" name="Rectangular Callout 13"/>
          <p:cNvSpPr/>
          <p:nvPr/>
        </p:nvSpPr>
        <p:spPr>
          <a:xfrm>
            <a:off x="990600" y="838200"/>
            <a:ext cx="7620000" cy="3962400"/>
          </a:xfrm>
          <a:prstGeom prst="wedgeRectCallout">
            <a:avLst>
              <a:gd name="adj1" fmla="val 36019"/>
              <a:gd name="adj2" fmla="val 65526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524000" y="1219200"/>
            <a:ext cx="6629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Georgia" pitchFamily="18" charset="0"/>
              </a:rPr>
              <a:t>I didn’t develop an affinity for reading until I was a Junior in college! I love books for all ages, and I enjoy books that have positive and inspirational messages. I love to figure out how I can apply some aspect of a story to my life. Here are a few of my favorite books! </a:t>
            </a:r>
            <a:endParaRPr lang="en-US" sz="2400" b="1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263381"/>
      </p:ext>
    </p:extLst>
  </p:cSld>
  <p:clrMapOvr>
    <a:masterClrMapping/>
  </p:clrMapOvr>
  <p:transition>
    <p:fade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  <p:bldP spid="12" grpId="0" animBg="1"/>
      <p:bldP spid="13" grpId="0"/>
      <p:bldP spid="14" grpId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6629400" cy="281940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6000"/>
            <a:ext cx="3409979" cy="4572000"/>
          </a:xfrm>
          <a:prstGeom prst="rect">
            <a:avLst/>
          </a:prstGeom>
          <a:noFill/>
        </p:spPr>
      </p:pic>
      <p:pic>
        <p:nvPicPr>
          <p:cNvPr id="1028" name="Picture 4" descr="Max Lucado Framed Quote"/>
          <p:cNvPicPr>
            <a:picLocks noChangeAspect="1" noChangeArrowheads="1"/>
          </p:cNvPicPr>
          <p:nvPr/>
        </p:nvPicPr>
        <p:blipFill>
          <a:blip r:embed="rId4" cstate="print"/>
          <a:srcRect b="15014"/>
          <a:stretch>
            <a:fillRect/>
          </a:stretch>
        </p:blipFill>
        <p:spPr bwMode="auto">
          <a:xfrm>
            <a:off x="3352800" y="2286000"/>
            <a:ext cx="3276600" cy="4572000"/>
          </a:xfrm>
          <a:prstGeom prst="rect">
            <a:avLst/>
          </a:prstGeom>
          <a:noFill/>
        </p:spPr>
      </p:pic>
      <p:pic>
        <p:nvPicPr>
          <p:cNvPr id="1030" name="Picture 6" descr="Always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0"/>
            <a:ext cx="2895600" cy="2895600"/>
          </a:xfrm>
          <a:prstGeom prst="rect">
            <a:avLst/>
          </a:prstGeom>
          <a:noFill/>
        </p:spPr>
      </p:pic>
      <p:pic>
        <p:nvPicPr>
          <p:cNvPr id="1032" name="Picture 8" descr="John Mayer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34200" y="2819400"/>
            <a:ext cx="1798523" cy="4038600"/>
          </a:xfrm>
          <a:prstGeom prst="rect">
            <a:avLst/>
          </a:prstGeom>
          <a:noFill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839"/>
          <a:stretch>
            <a:fillRect/>
          </a:stretch>
        </p:blipFill>
        <p:spPr bwMode="auto">
          <a:xfrm>
            <a:off x="0" y="228600"/>
            <a:ext cx="2590800" cy="1422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429000" y="457200"/>
            <a:ext cx="1905000" cy="120032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Georgia" pitchFamily="18" charset="0"/>
              </a:rPr>
              <a:t>Words that inspire me to be the best I can be.</a:t>
            </a:r>
            <a:endParaRPr lang="en-US" b="1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diamond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357557" cy="707886"/>
          </a:xfrm>
          <a:prstGeom prst="rect">
            <a:avLst/>
          </a:prstGeom>
          <a:solidFill>
            <a:srgbClr val="FFCCFF"/>
          </a:solidFill>
          <a:ln>
            <a:solidFill>
              <a:srgbClr val="92D05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Georgia" pitchFamily="18" charset="0"/>
              </a:rPr>
              <a:t>“So now we’ve come, to the end of the road.”</a:t>
            </a:r>
          </a:p>
          <a:p>
            <a:r>
              <a:rPr lang="en-US" sz="2000" dirty="0" smtClean="0">
                <a:latin typeface="Georgia" pitchFamily="18" charset="0"/>
              </a:rPr>
              <a:t>				-</a:t>
            </a:r>
            <a:r>
              <a:rPr lang="en-US" sz="2000" dirty="0" err="1" smtClean="0">
                <a:latin typeface="Georgia" pitchFamily="18" charset="0"/>
              </a:rPr>
              <a:t>Boyz</a:t>
            </a:r>
            <a:r>
              <a:rPr lang="en-US" sz="2000" dirty="0" smtClean="0">
                <a:latin typeface="Georgia" pitchFamily="18" charset="0"/>
              </a:rPr>
              <a:t> II Men</a:t>
            </a:r>
            <a:endParaRPr lang="en-US" sz="2000" dirty="0"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3000" y="1905000"/>
            <a:ext cx="7239000" cy="4370427"/>
          </a:xfrm>
          <a:prstGeom prst="rect">
            <a:avLst/>
          </a:prstGeom>
          <a:solidFill>
            <a:srgbClr val="FFCCFF"/>
          </a:solidFill>
          <a:ln w="762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Georgia" pitchFamily="18" charset="0"/>
              </a:rPr>
              <a:t>Things you learned about Hayley: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Georgia" pitchFamily="18" charset="0"/>
              </a:rPr>
              <a:t>I love to learn about people!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Georgia" pitchFamily="18" charset="0"/>
              </a:rPr>
              <a:t>I love my family, friends, and pets.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Georgia" pitchFamily="18" charset="0"/>
              </a:rPr>
              <a:t>I value education 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Georgia" pitchFamily="18" charset="0"/>
              </a:rPr>
              <a:t>I cannot wait to be a teacher!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Georgia" pitchFamily="18" charset="0"/>
              </a:rPr>
              <a:t>I have many interests: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Georgia" pitchFamily="18" charset="0"/>
              </a:rPr>
              <a:t>Cats, song lyrics, volunteering…did I mention cats?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Georgia" pitchFamily="18" charset="0"/>
              </a:rPr>
              <a:t>I have a wide range of musical interests.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Georgia" pitchFamily="18" charset="0"/>
              </a:rPr>
              <a:t>I enjoy reading books that I can relate to.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Georgia" pitchFamily="18" charset="0"/>
              </a:rPr>
              <a:t>I really enjoy quotes. </a:t>
            </a:r>
            <a:r>
              <a:rPr lang="en-US" sz="2400" dirty="0" smtClean="0">
                <a:latin typeface="Georgia" pitchFamily="18" charset="0"/>
                <a:sym typeface="Wingdings" pitchFamily="2" charset="2"/>
              </a:rPr>
              <a:t></a:t>
            </a:r>
            <a:endParaRPr lang="en-US" sz="2400" dirty="0" smtClean="0">
              <a:latin typeface="Georgia" pitchFamily="18" charset="0"/>
            </a:endParaRPr>
          </a:p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0" y="685800"/>
            <a:ext cx="9144000" cy="5029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219200" y="2057400"/>
            <a:ext cx="6858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Georgia" pitchFamily="18" charset="0"/>
              </a:rPr>
              <a:t>What do we have in common?</a:t>
            </a:r>
          </a:p>
          <a:p>
            <a:pPr algn="ctr"/>
            <a:r>
              <a:rPr lang="en-US" sz="6600" dirty="0" smtClean="0">
                <a:latin typeface="Georgia" pitchFamily="18" charset="0"/>
                <a:sym typeface="Wingdings" pitchFamily="2" charset="2"/>
              </a:rPr>
              <a:t></a:t>
            </a:r>
            <a:endParaRPr lang="en-US" sz="6600" dirty="0"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1066800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Georgia" pitchFamily="18" charset="0"/>
              </a:rPr>
              <a:t>So now that you know a little about me, I want to know…</a:t>
            </a:r>
            <a:endParaRPr lang="en-US" dirty="0">
              <a:latin typeface="Georgia" pitchFamily="18" charset="0"/>
            </a:endParaRPr>
          </a:p>
        </p:txBody>
      </p:sp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57200"/>
            <a:ext cx="3876675" cy="619125"/>
          </a:xfrm>
          <a:prstGeom prst="rect">
            <a:avLst/>
          </a:prstGeom>
          <a:ln w="228600" cap="sq" cmpd="thickThin">
            <a:solidFill>
              <a:schemeClr val="tx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762000" y="1905000"/>
            <a:ext cx="7924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Georgia" pitchFamily="18" charset="0"/>
              </a:rPr>
              <a:t>Images courtesy of my </a:t>
            </a:r>
            <a:r>
              <a:rPr lang="en-US" sz="2400" b="1" dirty="0" err="1" smtClean="0">
                <a:solidFill>
                  <a:schemeClr val="bg1"/>
                </a:solidFill>
                <a:latin typeface="Georgia" pitchFamily="18" charset="0"/>
              </a:rPr>
              <a:t>Pinterest</a:t>
            </a:r>
            <a:r>
              <a:rPr lang="en-US" sz="2400" b="1" dirty="0" smtClean="0">
                <a:solidFill>
                  <a:schemeClr val="bg1"/>
                </a:solidFill>
                <a:latin typeface="Georgia" pitchFamily="18" charset="0"/>
              </a:rPr>
              <a:t> board “Sugar and Spice,” images.google.com, and my personal collections.</a:t>
            </a:r>
          </a:p>
          <a:p>
            <a:endParaRPr lang="en-US" sz="2400" b="1" dirty="0" smtClean="0">
              <a:solidFill>
                <a:schemeClr val="bg1"/>
              </a:solidFill>
              <a:latin typeface="Georgia" pitchFamily="18" charset="0"/>
            </a:endParaRPr>
          </a:p>
          <a:p>
            <a:r>
              <a:rPr lang="en-US" sz="2400" b="1" dirty="0" smtClean="0">
                <a:solidFill>
                  <a:schemeClr val="bg1"/>
                </a:solidFill>
                <a:latin typeface="Georgia" pitchFamily="18" charset="0"/>
              </a:rPr>
              <a:t>Sound clip (Golden Girls Theme) courtesy of </a:t>
            </a:r>
            <a:r>
              <a:rPr lang="en-US" sz="2400" b="1" dirty="0" smtClean="0">
                <a:solidFill>
                  <a:schemeClr val="bg1"/>
                </a:solidFill>
                <a:latin typeface="Georgia" pitchFamily="18" charset="0"/>
                <a:hlinkClick r:id="rId5"/>
              </a:rPr>
              <a:t>www.goldengirlscentral.com</a:t>
            </a:r>
            <a:endParaRPr lang="en-US" sz="2400" b="1" dirty="0" smtClean="0">
              <a:solidFill>
                <a:schemeClr val="bg1"/>
              </a:solidFill>
              <a:latin typeface="Georgia" pitchFamily="18" charset="0"/>
            </a:endParaRPr>
          </a:p>
          <a:p>
            <a:endParaRPr lang="en-US" sz="2400" b="1" dirty="0" smtClean="0">
              <a:solidFill>
                <a:schemeClr val="bg1"/>
              </a:solidFill>
              <a:latin typeface="Georgia" pitchFamily="18" charset="0"/>
            </a:endParaRPr>
          </a:p>
          <a:p>
            <a:r>
              <a:rPr lang="en-US" sz="2400" b="1" dirty="0" smtClean="0">
                <a:solidFill>
                  <a:schemeClr val="bg1"/>
                </a:solidFill>
                <a:latin typeface="Georgia" pitchFamily="18" charset="0"/>
              </a:rPr>
              <a:t>Music video for “Keep Your Head Up” by Ben Howard courtesy of YouTube.</a:t>
            </a:r>
          </a:p>
          <a:p>
            <a:endParaRPr lang="en-US" sz="2400" b="1" dirty="0" smtClean="0">
              <a:solidFill>
                <a:schemeClr val="bg1"/>
              </a:solidFill>
              <a:latin typeface="Georgia" pitchFamily="18" charset="0"/>
            </a:endParaRPr>
          </a:p>
          <a:p>
            <a:r>
              <a:rPr lang="en-US" sz="2400" b="1" dirty="0" smtClean="0">
                <a:solidFill>
                  <a:schemeClr val="bg1"/>
                </a:solidFill>
                <a:latin typeface="Georgia" pitchFamily="18" charset="0"/>
              </a:rPr>
              <a:t>Quotes have been acknowledged throughout the presentation.</a:t>
            </a:r>
            <a:endParaRPr lang="en-US" sz="2400" b="1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cover dir="u"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276" y="3187830"/>
            <a:ext cx="3238500" cy="36789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81498">
            <a:off x="5719320" y="-489951"/>
            <a:ext cx="3052025" cy="34671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39584" y="3155369"/>
            <a:ext cx="3295650" cy="374385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03233" flipH="1">
            <a:off x="-205250" y="-934239"/>
            <a:ext cx="3600449" cy="40901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4200" y="25146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 Black" pitchFamily="34" charset="0"/>
              </a:rPr>
              <a:t>The End.</a:t>
            </a:r>
            <a:endParaRPr lang="en-US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47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4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81000" y="457200"/>
            <a:ext cx="2362200" cy="3733800"/>
          </a:xfrm>
          <a:noFill/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strike="sngStrike" dirty="0" smtClean="0">
                <a:latin typeface="Georgia" pitchFamily="18" charset="0"/>
              </a:rPr>
              <a:t>Haley</a:t>
            </a:r>
          </a:p>
          <a:p>
            <a:pPr>
              <a:buNone/>
            </a:pPr>
            <a:r>
              <a:rPr lang="en-US" sz="3600" strike="sngStrike" dirty="0" smtClean="0">
                <a:latin typeface="Georgia" pitchFamily="18" charset="0"/>
              </a:rPr>
              <a:t>Hailey</a:t>
            </a:r>
          </a:p>
          <a:p>
            <a:pPr>
              <a:buNone/>
            </a:pPr>
            <a:r>
              <a:rPr lang="en-US" sz="3600" strike="sngStrike" dirty="0" err="1" smtClean="0">
                <a:latin typeface="Georgia" pitchFamily="18" charset="0"/>
              </a:rPr>
              <a:t>Hayleigh</a:t>
            </a:r>
            <a:endParaRPr lang="en-US" sz="3600" strike="sngStrike" dirty="0" smtClean="0">
              <a:latin typeface="Georgia" pitchFamily="18" charset="0"/>
            </a:endParaRPr>
          </a:p>
          <a:p>
            <a:pPr>
              <a:buNone/>
            </a:pPr>
            <a:r>
              <a:rPr lang="en-US" sz="3600" strike="sngStrike" dirty="0" smtClean="0">
                <a:latin typeface="Georgia" pitchFamily="18" charset="0"/>
              </a:rPr>
              <a:t>Halley</a:t>
            </a:r>
          </a:p>
          <a:p>
            <a:pPr>
              <a:buNone/>
            </a:pPr>
            <a:r>
              <a:rPr lang="en-US" sz="3600" strike="sngStrike" dirty="0" err="1" smtClean="0">
                <a:latin typeface="Georgia" pitchFamily="18" charset="0"/>
              </a:rPr>
              <a:t>Haileigh</a:t>
            </a:r>
            <a:r>
              <a:rPr lang="en-US" sz="3600" strike="sngStrike" dirty="0" smtClean="0">
                <a:latin typeface="Georgia" pitchFamily="18" charset="0"/>
              </a:rPr>
              <a:t> </a:t>
            </a:r>
            <a:endParaRPr lang="en-US" sz="3600" strike="sngStrike" dirty="0">
              <a:latin typeface="Georgia" pitchFamily="18" charset="0"/>
            </a:endParaRPr>
          </a:p>
        </p:txBody>
      </p:sp>
      <p:pic>
        <p:nvPicPr>
          <p:cNvPr id="24578" name="Picture 2" descr="https://scontent-a.xx.fbcdn.net/hphotos-ash3/1173684_1413437495535110_1608407932_n.jpg"/>
          <p:cNvPicPr>
            <a:picLocks noChangeAspect="1" noChangeArrowheads="1"/>
          </p:cNvPicPr>
          <p:nvPr/>
        </p:nvPicPr>
        <p:blipFill>
          <a:blip r:embed="rId4" cstate="print"/>
          <a:srcRect l="20741" t="15833" r="2222" b="20833"/>
          <a:stretch>
            <a:fillRect/>
          </a:stretch>
        </p:blipFill>
        <p:spPr bwMode="auto">
          <a:xfrm rot="754695">
            <a:off x="5771146" y="2133600"/>
            <a:ext cx="2763253" cy="4038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38200" y="381000"/>
            <a:ext cx="1676400" cy="794738"/>
          </a:xfrm>
          <a:prstGeom prst="rect">
            <a:avLst/>
          </a:prstGeom>
          <a:ln w="228600" cap="sq" cmpd="thickThin">
            <a:solidFill>
              <a:srgbClr val="FF0066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TextBox 10"/>
          <p:cNvSpPr txBox="1"/>
          <p:nvPr/>
        </p:nvSpPr>
        <p:spPr>
          <a:xfrm>
            <a:off x="3048000" y="533400"/>
            <a:ext cx="4876800" cy="461665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Georgia" pitchFamily="18" charset="0"/>
              </a:rPr>
              <a:t>“Never judge a book by its cover.”</a:t>
            </a:r>
            <a:endParaRPr lang="en-US" sz="2400" dirty="0"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1905000"/>
            <a:ext cx="4572000" cy="3166824"/>
          </a:xfrm>
          <a:prstGeom prst="wedgeRoundRectCallout">
            <a:avLst>
              <a:gd name="adj1" fmla="val 64741"/>
              <a:gd name="adj2" fmla="val -21283"/>
              <a:gd name="adj3" fmla="val 16667"/>
            </a:avLst>
          </a:prstGeom>
          <a:solidFill>
            <a:schemeClr val="bg1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Georgia" pitchFamily="18" charset="0"/>
              </a:rPr>
              <a:t>One of my favorite things to do in life is learn about others.  Where are they from? What do they like to do? What are their goals?  I love finding things that we may have in common. Most of the time people are surprised by our similarities. So, before I get to know you, I’d like to tell you a little bit about who I am! We might have more in common than you think. </a:t>
            </a:r>
            <a:endParaRPr lang="en-US" dirty="0">
              <a:latin typeface="Georgia" pitchFamily="18" charset="0"/>
            </a:endParaRPr>
          </a:p>
        </p:txBody>
      </p:sp>
    </p:spTree>
  </p:cSld>
  <p:clrMapOvr>
    <a:masterClrMapping/>
  </p:clrMapOvr>
  <p:transition spd="med">
    <p:cover dir="ru"/>
    <p:sndAc>
      <p:stSnd>
        <p:snd r:embed="rId2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>
            <a:alpha val="7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Loving this!!!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3600" y="3962400"/>
            <a:ext cx="6786562" cy="2667001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52400" y="228600"/>
            <a:ext cx="6629400" cy="10156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sz="2000" i="1" dirty="0" smtClean="0">
                <a:solidFill>
                  <a:srgbClr val="FF0000"/>
                </a:solidFill>
                <a:latin typeface="Georgia" pitchFamily="18" charset="0"/>
              </a:rPr>
              <a:t>“You must forgive me</a:t>
            </a:r>
            <a:br>
              <a:rPr lang="en-US" sz="2000" i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en-US" sz="2000" i="1" dirty="0" smtClean="0">
                <a:solidFill>
                  <a:srgbClr val="FF0000"/>
                </a:solidFill>
                <a:latin typeface="Georgia" pitchFamily="18" charset="0"/>
              </a:rPr>
              <a:t>If I’m up and gone to Carolina in my mind.”</a:t>
            </a:r>
          </a:p>
          <a:p>
            <a:pPr algn="r"/>
            <a:r>
              <a:rPr lang="en-US" sz="2000" i="1" dirty="0" smtClean="0">
                <a:solidFill>
                  <a:srgbClr val="FF0000"/>
                </a:solidFill>
                <a:latin typeface="Georgia" pitchFamily="18" charset="0"/>
              </a:rPr>
              <a:t>James Taylor</a:t>
            </a:r>
            <a:endParaRPr lang="en-US" sz="2000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00200" y="1676400"/>
            <a:ext cx="6324600" cy="36933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Georgia" pitchFamily="18" charset="0"/>
              </a:rPr>
              <a:t>I was born in Fayetteville, NC on October 8</a:t>
            </a:r>
            <a:r>
              <a:rPr lang="en-US" b="1" baseline="30000" dirty="0" smtClean="0">
                <a:latin typeface="Georgia" pitchFamily="18" charset="0"/>
              </a:rPr>
              <a:t>th</a:t>
            </a:r>
            <a:r>
              <a:rPr lang="en-US" b="1" dirty="0" smtClean="0">
                <a:latin typeface="Georgia" pitchFamily="18" charset="0"/>
              </a:rPr>
              <a:t>, 1992.</a:t>
            </a:r>
            <a:endParaRPr lang="en-US" b="1" dirty="0"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28800" y="2362200"/>
            <a:ext cx="5711820" cy="36933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Georgia" pitchFamily="18" charset="0"/>
              </a:rPr>
              <a:t>I have lived in Lillington, NC for my entire life!</a:t>
            </a:r>
            <a:endParaRPr lang="en-US" b="1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2971800"/>
            <a:ext cx="876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Georgia" pitchFamily="18" charset="0"/>
              </a:rPr>
              <a:t>Even though I have plans to travel the world, NC will always be my home.  </a:t>
            </a:r>
            <a:endParaRPr lang="en-US" b="1" dirty="0">
              <a:latin typeface="Georgia" pitchFamily="18" charset="0"/>
            </a:endParaRPr>
          </a:p>
        </p:txBody>
      </p:sp>
      <p:pic>
        <p:nvPicPr>
          <p:cNvPr id="25606" name="Picture 6" descr="http://image8.spreadshirt.com/image-server/v1/compositions/20699972/views/1,width=178,height=178,appearanceId=1/Men-s-I-love-North-Carolin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487717">
            <a:off x="225535" y="3883135"/>
            <a:ext cx="1695450" cy="1695451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023009" y="1002064"/>
            <a:ext cx="5181600" cy="2207240"/>
          </a:xfrm>
          <a:prstGeom prst="ellipse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Georgia" pitchFamily="18" charset="0"/>
              </a:rPr>
              <a:t>“This is part of what a family is about, not just love. It's knowing that your family will be there watching out for you. Nothing else will give you that. Not money. Not fame. Not work.” </a:t>
            </a:r>
            <a:endParaRPr lang="en-US" sz="1600" dirty="0">
              <a:latin typeface="Georgia" pitchFamily="18" charset="0"/>
            </a:endParaRPr>
          </a:p>
          <a:p>
            <a:pPr algn="ctr"/>
            <a:r>
              <a:rPr lang="en-US" sz="1600" dirty="0" smtClean="0">
                <a:latin typeface="Georgia" pitchFamily="18" charset="0"/>
              </a:rPr>
              <a:t> Mitch </a:t>
            </a:r>
            <a:r>
              <a:rPr lang="en-US" sz="1600" dirty="0" err="1" smtClean="0">
                <a:latin typeface="Georgia" pitchFamily="18" charset="0"/>
              </a:rPr>
              <a:t>Albom</a:t>
            </a:r>
            <a:r>
              <a:rPr lang="en-US" sz="1600" dirty="0" smtClean="0">
                <a:latin typeface="Georgia" pitchFamily="18" charset="0"/>
              </a:rPr>
              <a:t>, </a:t>
            </a:r>
            <a:r>
              <a:rPr lang="en-US" sz="1600" i="1" dirty="0" smtClean="0">
                <a:latin typeface="Georgia" pitchFamily="18" charset="0"/>
              </a:rPr>
              <a:t>Tuesdays with </a:t>
            </a:r>
            <a:r>
              <a:rPr lang="en-US" sz="1600" i="1" dirty="0" err="1" smtClean="0">
                <a:latin typeface="Georgia" pitchFamily="18" charset="0"/>
              </a:rPr>
              <a:t>Morrie</a:t>
            </a:r>
            <a:endParaRPr lang="en-US" sz="1600" dirty="0">
              <a:latin typeface="Georgia" pitchFamily="18" charset="0"/>
            </a:endParaRPr>
          </a:p>
        </p:txBody>
      </p:sp>
      <p:pic>
        <p:nvPicPr>
          <p:cNvPr id="1026" name="Picture 2" descr="C:\Users\Hayley\Pictures\Senior Status\Edit 9.jpg"/>
          <p:cNvPicPr>
            <a:picLocks noChangeAspect="1" noChangeArrowheads="1"/>
          </p:cNvPicPr>
          <p:nvPr/>
        </p:nvPicPr>
        <p:blipFill>
          <a:blip r:embed="rId8" cstate="print"/>
          <a:srcRect l="17962" t="38166" r="31146"/>
          <a:stretch>
            <a:fillRect/>
          </a:stretch>
        </p:blipFill>
        <p:spPr bwMode="auto">
          <a:xfrm>
            <a:off x="5105400" y="3973045"/>
            <a:ext cx="1524000" cy="2469031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028" name="Picture 4" descr="https://scontent-a.xx.fbcdn.net/hphotos-ash2/406981_2265384653429_1504617683_n.jpg"/>
          <p:cNvPicPr>
            <a:picLocks noChangeAspect="1" noChangeArrowheads="1"/>
          </p:cNvPicPr>
          <p:nvPr/>
        </p:nvPicPr>
        <p:blipFill>
          <a:blip r:embed="rId9" cstate="print"/>
          <a:srcRect t="21319" r="46702"/>
          <a:stretch>
            <a:fillRect/>
          </a:stretch>
        </p:blipFill>
        <p:spPr bwMode="auto">
          <a:xfrm>
            <a:off x="533400" y="4419600"/>
            <a:ext cx="1828800" cy="2024786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029" name="Picture 5" descr="C:\Users\Hayley\Pictures\Senior Status\Edit 6.jpg"/>
          <p:cNvPicPr>
            <a:picLocks noChangeAspect="1" noChangeArrowheads="1"/>
          </p:cNvPicPr>
          <p:nvPr/>
        </p:nvPicPr>
        <p:blipFill>
          <a:blip r:embed="rId10" cstate="print"/>
          <a:srcRect l="57214" t="10373" r="18120" b="36770"/>
          <a:stretch>
            <a:fillRect/>
          </a:stretch>
        </p:blipFill>
        <p:spPr bwMode="auto">
          <a:xfrm>
            <a:off x="2895600" y="3962400"/>
            <a:ext cx="1384852" cy="2514600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031" name="Picture 7" descr="https://scontent-a.xx.fbcdn.net/hphotos-ash3/546812_139769922898069_1655586864_n.jpg"/>
          <p:cNvPicPr>
            <a:picLocks noChangeAspect="1" noChangeArrowheads="1"/>
          </p:cNvPicPr>
          <p:nvPr/>
        </p:nvPicPr>
        <p:blipFill>
          <a:blip r:embed="rId11" cstate="print"/>
          <a:srcRect l="46087" t="6957" r="10435" b="23478"/>
          <a:stretch>
            <a:fillRect/>
          </a:stretch>
        </p:blipFill>
        <p:spPr bwMode="auto">
          <a:xfrm>
            <a:off x="7239000" y="3962400"/>
            <a:ext cx="1524000" cy="2438400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032" name="Picture 8" descr="C:\Users\Hayley\Pictures\CAM01553.jpg"/>
          <p:cNvPicPr>
            <a:picLocks noChangeAspect="1" noChangeArrowheads="1"/>
          </p:cNvPicPr>
          <p:nvPr/>
        </p:nvPicPr>
        <p:blipFill>
          <a:blip r:embed="rId12" cstate="print"/>
          <a:srcRect l="4074" t="10000" r="11481" b="20000"/>
          <a:stretch>
            <a:fillRect/>
          </a:stretch>
        </p:blipFill>
        <p:spPr bwMode="auto">
          <a:xfrm>
            <a:off x="152400" y="304800"/>
            <a:ext cx="1905000" cy="2105526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034" name="Picture 10" descr="C:\Users\Hayley\Pictures\CAM00702.jpg"/>
          <p:cNvPicPr>
            <a:picLocks noChangeAspect="1" noChangeArrowheads="1"/>
          </p:cNvPicPr>
          <p:nvPr/>
        </p:nvPicPr>
        <p:blipFill>
          <a:blip r:embed="rId13" cstate="print"/>
          <a:srcRect l="48519" t="12428" r="4074" b="32263"/>
          <a:stretch>
            <a:fillRect/>
          </a:stretch>
        </p:blipFill>
        <p:spPr bwMode="auto">
          <a:xfrm>
            <a:off x="7162800" y="228600"/>
            <a:ext cx="1714500" cy="2667000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00" y="0"/>
            <a:ext cx="3448050" cy="118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33400" y="236220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Georgia" pitchFamily="18" charset="0"/>
              </a:rPr>
              <a:t>Daddy</a:t>
            </a:r>
            <a:endParaRPr lang="en-US" dirty="0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91400" y="2819400"/>
            <a:ext cx="1143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Georgia" pitchFamily="18" charset="0"/>
              </a:rPr>
              <a:t>Mama</a:t>
            </a:r>
            <a:endParaRPr lang="en-US" dirty="0">
              <a:latin typeface="Georg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4400" y="6019800"/>
            <a:ext cx="1143000" cy="646331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Georgia" pitchFamily="18" charset="0"/>
              </a:rPr>
              <a:t>Ashton</a:t>
            </a:r>
          </a:p>
          <a:p>
            <a:pPr algn="ctr"/>
            <a:r>
              <a:rPr lang="en-US" dirty="0" smtClean="0">
                <a:latin typeface="Georgia" pitchFamily="18" charset="0"/>
              </a:rPr>
              <a:t>23</a:t>
            </a:r>
            <a:endParaRPr lang="en-US" dirty="0">
              <a:latin typeface="Georg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71800" y="6019800"/>
            <a:ext cx="1143000" cy="646331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Georgia" pitchFamily="18" charset="0"/>
              </a:rPr>
              <a:t>Hayley</a:t>
            </a:r>
          </a:p>
          <a:p>
            <a:pPr algn="ctr"/>
            <a:r>
              <a:rPr lang="en-US" dirty="0" smtClean="0">
                <a:latin typeface="Georgia" pitchFamily="18" charset="0"/>
              </a:rPr>
              <a:t>21</a:t>
            </a:r>
            <a:endParaRPr lang="en-US" dirty="0">
              <a:latin typeface="Georg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34000" y="6019800"/>
            <a:ext cx="1143000" cy="646331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Georgia" pitchFamily="18" charset="0"/>
              </a:rPr>
              <a:t>Parrish</a:t>
            </a:r>
          </a:p>
          <a:p>
            <a:pPr algn="ctr"/>
            <a:r>
              <a:rPr lang="en-US" dirty="0" smtClean="0">
                <a:latin typeface="Georgia" pitchFamily="18" charset="0"/>
              </a:rPr>
              <a:t>18</a:t>
            </a:r>
            <a:endParaRPr lang="en-US" dirty="0">
              <a:latin typeface="Georg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91400" y="6019800"/>
            <a:ext cx="1143000" cy="646331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Georgia" pitchFamily="18" charset="0"/>
              </a:rPr>
              <a:t>Joseph</a:t>
            </a:r>
          </a:p>
          <a:p>
            <a:pPr algn="ctr"/>
            <a:r>
              <a:rPr lang="en-US" dirty="0" smtClean="0">
                <a:latin typeface="Georgia" pitchFamily="18" charset="0"/>
              </a:rPr>
              <a:t>12</a:t>
            </a:r>
            <a:endParaRPr lang="en-US" dirty="0">
              <a:latin typeface="Georgia" pitchFamily="18" charset="0"/>
            </a:endParaRPr>
          </a:p>
        </p:txBody>
      </p:sp>
    </p:spTree>
  </p:cSld>
  <p:clrMapOvr>
    <a:masterClrMapping/>
  </p:clrMapOvr>
  <p:transition>
    <p:newsflash/>
    <p:sndAc>
      <p:stSnd>
        <p:snd r:embed="rId2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85800" y="381000"/>
            <a:ext cx="2228850" cy="990600"/>
          </a:xfrm>
          <a:prstGeom prst="rect">
            <a:avLst/>
          </a:prstGeom>
          <a:noFill/>
          <a:ln w="57150">
            <a:solidFill>
              <a:srgbClr val="FF0066"/>
            </a:solidFill>
          </a:ln>
        </p:spPr>
      </p:pic>
      <p:sp>
        <p:nvSpPr>
          <p:cNvPr id="5" name="Oval 4"/>
          <p:cNvSpPr/>
          <p:nvPr/>
        </p:nvSpPr>
        <p:spPr>
          <a:xfrm>
            <a:off x="3733800" y="228600"/>
            <a:ext cx="4800600" cy="168789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  <a:latin typeface="Georgia" pitchFamily="18" charset="0"/>
              </a:rPr>
              <a:t>“Our perfect companions never have fewer than four feet.” </a:t>
            </a:r>
            <a:br>
              <a:rPr lang="en-US" b="1" dirty="0" smtClean="0">
                <a:solidFill>
                  <a:srgbClr val="7030A0"/>
                </a:solidFill>
                <a:latin typeface="Georgia" pitchFamily="18" charset="0"/>
              </a:rPr>
            </a:br>
            <a:r>
              <a:rPr lang="en-US" b="1" dirty="0" smtClean="0">
                <a:solidFill>
                  <a:srgbClr val="7030A0"/>
                </a:solidFill>
                <a:latin typeface="Georgia" pitchFamily="18" charset="0"/>
              </a:rPr>
              <a:t>		―Colette</a:t>
            </a:r>
            <a:endParaRPr lang="en-US" b="1" dirty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4" name="Picture 3" descr="IMAG0558.jpg"/>
          <p:cNvPicPr>
            <a:picLocks noChangeAspect="1"/>
          </p:cNvPicPr>
          <p:nvPr/>
        </p:nvPicPr>
        <p:blipFill>
          <a:blip r:embed="rId5" cstate="print"/>
          <a:srcRect l="20370" t="11111" r="22346" b="27778"/>
          <a:stretch>
            <a:fillRect/>
          </a:stretch>
        </p:blipFill>
        <p:spPr>
          <a:xfrm>
            <a:off x="3581400" y="2133600"/>
            <a:ext cx="2209800" cy="4191000"/>
          </a:xfrm>
          <a:prstGeom prst="rect">
            <a:avLst/>
          </a:prstGeom>
        </p:spPr>
      </p:pic>
      <p:pic>
        <p:nvPicPr>
          <p:cNvPr id="6" name="Picture 5" descr="IMG_3314.JPG"/>
          <p:cNvPicPr>
            <a:picLocks noChangeAspect="1"/>
          </p:cNvPicPr>
          <p:nvPr/>
        </p:nvPicPr>
        <p:blipFill>
          <a:blip r:embed="rId6" cstate="print"/>
          <a:srcRect l="15833" t="20000" r="16667" b="13333"/>
          <a:stretch>
            <a:fillRect/>
          </a:stretch>
        </p:blipFill>
        <p:spPr>
          <a:xfrm>
            <a:off x="0" y="2667000"/>
            <a:ext cx="3429000" cy="2540000"/>
          </a:xfrm>
          <a:prstGeom prst="rect">
            <a:avLst/>
          </a:prstGeom>
        </p:spPr>
      </p:pic>
      <p:pic>
        <p:nvPicPr>
          <p:cNvPr id="1026" name="Picture 2" descr="C:\Users\Hayley\Pictures\CAM02169.jpg"/>
          <p:cNvPicPr>
            <a:picLocks noChangeAspect="1" noChangeArrowheads="1"/>
          </p:cNvPicPr>
          <p:nvPr/>
        </p:nvPicPr>
        <p:blipFill>
          <a:blip r:embed="rId7" cstate="print"/>
          <a:srcRect l="7037" t="22222" r="7037" b="8889"/>
          <a:stretch>
            <a:fillRect/>
          </a:stretch>
        </p:blipFill>
        <p:spPr bwMode="auto">
          <a:xfrm>
            <a:off x="6019800" y="2514600"/>
            <a:ext cx="2895600" cy="309529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4724400"/>
            <a:ext cx="19812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Georgia" pitchFamily="18" charset="0"/>
              </a:rPr>
              <a:t>Mumford</a:t>
            </a:r>
            <a:endParaRPr lang="en-US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0" y="5867400"/>
            <a:ext cx="1447800" cy="40011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Georgia" pitchFamily="18" charset="0"/>
              </a:rPr>
              <a:t>Domingo</a:t>
            </a:r>
            <a:endParaRPr lang="en-US" sz="20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77000" y="5105400"/>
            <a:ext cx="1828800" cy="40011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Georgia" pitchFamily="18" charset="0"/>
              </a:rPr>
              <a:t>Banjo</a:t>
            </a:r>
            <a:endParaRPr lang="en-US" sz="2000" b="1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3800" y="5486400"/>
            <a:ext cx="5181600" cy="761999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sz="1800" i="1" dirty="0" smtClean="0">
                <a:latin typeface="Georgia" pitchFamily="18" charset="0"/>
              </a:rPr>
              <a:t>“Thank you for being a friend.”</a:t>
            </a:r>
          </a:p>
          <a:p>
            <a:pPr>
              <a:buNone/>
            </a:pPr>
            <a:r>
              <a:rPr lang="en-US" sz="1800" dirty="0" smtClean="0">
                <a:latin typeface="Georgia" pitchFamily="18" charset="0"/>
              </a:rPr>
              <a:t>				Golden Girls</a:t>
            </a:r>
            <a:endParaRPr lang="en-US" sz="1800" dirty="0"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400" y="2057400"/>
            <a:ext cx="6553200" cy="2856428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Georgia" pitchFamily="18" charset="0"/>
              </a:rPr>
              <a:t>One thing that you will notice about me immediately is the love I have for my friends. I will go above and beyond to help them in any way I can. I strive to be a positive influence and support system in their lives. I always make sure that they know how much I appreciate them! </a:t>
            </a:r>
            <a:endParaRPr lang="en-US" dirty="0">
              <a:latin typeface="Georgia" pitchFamily="18" charset="0"/>
            </a:endParaRPr>
          </a:p>
        </p:txBody>
      </p:sp>
      <p:pic>
        <p:nvPicPr>
          <p:cNvPr id="7" name="thegoldengirlsshort.wav">
            <a:hlinkClick r:id="" action="ppaction://media"/>
          </p:cNvPr>
          <p:cNvPicPr>
            <a:picLocks noRot="1" noChangeAspect="1"/>
          </p:cNvPicPr>
          <p:nvPr>
            <a:wavAudioFile r:embed="rId1" name="thegoldengirlsshort.wav"/>
          </p:nvPr>
        </p:nvPicPr>
        <p:blipFill>
          <a:blip r:embed="rId4" cstate="print"/>
          <a:stretch>
            <a:fillRect/>
          </a:stretch>
        </p:blipFill>
        <p:spPr>
          <a:xfrm>
            <a:off x="38100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0" y="381000"/>
            <a:ext cx="29813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Hayley\Pictures\DSCN4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219200"/>
            <a:ext cx="3651250" cy="2738438"/>
          </a:xfrm>
          <a:prstGeom prst="rect">
            <a:avLst/>
          </a:prstGeom>
          <a:noFill/>
        </p:spPr>
      </p:pic>
      <p:pic>
        <p:nvPicPr>
          <p:cNvPr id="1031" name="Picture 7" descr="C:\Users\Hayley\Downloads\PicsArt_13818608163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1676400"/>
            <a:ext cx="2248739" cy="4267200"/>
          </a:xfrm>
          <a:prstGeom prst="rect">
            <a:avLst/>
          </a:prstGeom>
          <a:noFill/>
        </p:spPr>
      </p:pic>
      <p:pic>
        <p:nvPicPr>
          <p:cNvPr id="1029" name="Picture 5" descr="C:\Users\Hayley\Downloads\IMAG09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9400" y="1828800"/>
            <a:ext cx="2228850" cy="3962400"/>
          </a:xfrm>
          <a:prstGeom prst="rect">
            <a:avLst/>
          </a:prstGeom>
          <a:noFill/>
        </p:spPr>
      </p:pic>
      <p:pic>
        <p:nvPicPr>
          <p:cNvPr id="1030" name="Picture 6" descr="C:\Users\Hayley\Downloads\IMAG0988.jpg"/>
          <p:cNvPicPr>
            <a:picLocks noChangeAspect="1" noChangeArrowheads="1"/>
          </p:cNvPicPr>
          <p:nvPr/>
        </p:nvPicPr>
        <p:blipFill>
          <a:blip r:embed="rId6" cstate="print"/>
          <a:srcRect r="20313"/>
          <a:stretch>
            <a:fillRect/>
          </a:stretch>
        </p:blipFill>
        <p:spPr bwMode="auto">
          <a:xfrm>
            <a:off x="381000" y="3962400"/>
            <a:ext cx="3778250" cy="2667000"/>
          </a:xfrm>
          <a:prstGeom prst="rect">
            <a:avLst/>
          </a:prstGeom>
          <a:noFill/>
        </p:spPr>
      </p:pic>
      <p:pic>
        <p:nvPicPr>
          <p:cNvPr id="3074" name="Picture 2" descr="https://scontent-a.xx.fbcdn.net/hphotos-ash3/1175745_10200500674660479_2101282929_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19750" y="0"/>
            <a:ext cx="3524250" cy="3524251"/>
          </a:xfrm>
          <a:prstGeom prst="rect">
            <a:avLst/>
          </a:prstGeom>
          <a:noFill/>
        </p:spPr>
      </p:pic>
      <p:pic>
        <p:nvPicPr>
          <p:cNvPr id="3076" name="Picture 4" descr="https://scontent-a.xx.fbcdn.net/hphotos-prn2/960003_1418707085008151_912112708_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0" y="1066800"/>
            <a:ext cx="2914650" cy="5181601"/>
          </a:xfrm>
          <a:prstGeom prst="rect">
            <a:avLst/>
          </a:prstGeom>
          <a:noFill/>
        </p:spPr>
      </p:pic>
      <p:pic>
        <p:nvPicPr>
          <p:cNvPr id="3078" name="Picture 6" descr="https://scontent-b.xx.fbcdn.net/hphotos-prn2/1098440_1406479692897557_1844161278_n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9600" y="381000"/>
            <a:ext cx="2057400" cy="3657600"/>
          </a:xfrm>
          <a:prstGeom prst="rect">
            <a:avLst/>
          </a:prstGeom>
          <a:noFill/>
        </p:spPr>
      </p:pic>
      <p:pic>
        <p:nvPicPr>
          <p:cNvPr id="11" name="Picture 2" descr="https://fbcdn-sphotos-g-a.akamaihd.net/hphotos-ak-frc3/1078875_1401463306732529_889170123_o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743199"/>
            <a:ext cx="7315200" cy="411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scontent-b.xx.fbcdn.net/hphotos-prn2/1069387_10151527932563093_834366431_n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95700"/>
            <a:ext cx="4216399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scontent-a.xx.fbcdn.net/hphotos-ash3/1236412_1417683338443859_2098593316_n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52400"/>
            <a:ext cx="3371850" cy="3424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scontent-a.xx.fbcdn.net/hphotos-prn2/971554_1404608689751324_2098849687_n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86000"/>
            <a:ext cx="3762375" cy="3707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content-b.xx.fbcdn.net/hphotos-ash4/1380362_1425585540986972_1289933642_n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429000" y="914400"/>
            <a:ext cx="2357437" cy="4191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78583406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0" fill="hold"/>
                                        <p:tgtEl>
                                          <p:spTgt spid="10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10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4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1000" fill="hold"/>
                                        <p:tgtEl>
                                          <p:spTgt spid="30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30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0"/>
                            </p:stCondLst>
                            <p:childTnLst>
                              <p:par>
                                <p:cTn id="5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7000"/>
                            </p:stCondLst>
                            <p:childTnLst>
                              <p:par>
                                <p:cTn id="6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8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9000"/>
                            </p:stCondLst>
                            <p:childTnLst>
                              <p:par>
                                <p:cTn id="7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1000"/>
                            </p:stCondLst>
                            <p:childTnLst>
                              <p:par>
                                <p:cTn id="7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2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4000"/>
                            </p:stCondLst>
                            <p:childTnLst>
                              <p:par>
                                <p:cTn id="8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2000" fill="hold"/>
                                        <p:tgtEl>
                                          <p:spTgt spid="30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4800600"/>
            <a:ext cx="8229600" cy="147002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dirty="0" smtClean="0">
                <a:latin typeface="Georgia" pitchFamily="18" charset="0"/>
              </a:rPr>
              <a:t>“Here at Campbell, you might find your boyfriend, your girlfriend, your best friend, or even your </a:t>
            </a:r>
            <a:r>
              <a:rPr lang="en-US" sz="2400" i="1" dirty="0" smtClean="0">
                <a:latin typeface="Georgia" pitchFamily="18" charset="0"/>
              </a:rPr>
              <a:t>mate</a:t>
            </a:r>
            <a:r>
              <a:rPr lang="en-US" sz="2400" dirty="0" smtClean="0">
                <a:latin typeface="Georgia" pitchFamily="18" charset="0"/>
              </a:rPr>
              <a:t>.”</a:t>
            </a:r>
            <a:br>
              <a:rPr lang="en-US" sz="2400" dirty="0" smtClean="0">
                <a:latin typeface="Georgia" pitchFamily="18" charset="0"/>
              </a:rPr>
            </a:br>
            <a:r>
              <a:rPr lang="en-US" sz="2400" dirty="0" smtClean="0">
                <a:latin typeface="Georgia" pitchFamily="18" charset="0"/>
              </a:rPr>
              <a:t>		Dr. Roberson, Freshman Orientation 2010</a:t>
            </a:r>
            <a:endParaRPr lang="en-US" sz="2400" dirty="0"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1447800"/>
            <a:ext cx="7696200" cy="224676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>
                <a:latin typeface="Georgia" pitchFamily="18" charset="0"/>
              </a:rPr>
              <a:t>In 2005, I entered my 8</a:t>
            </a:r>
            <a:r>
              <a:rPr lang="en-US" sz="2000" baseline="30000" dirty="0" smtClean="0">
                <a:latin typeface="Georgia" pitchFamily="18" charset="0"/>
              </a:rPr>
              <a:t>th</a:t>
            </a:r>
            <a:r>
              <a:rPr lang="en-US" sz="2000" dirty="0" smtClean="0">
                <a:latin typeface="Georgia" pitchFamily="18" charset="0"/>
              </a:rPr>
              <a:t> grade Algebra class with a stomach full of butterflies. As I looked around, I didn’t see a single person that I knew. Well, except for the girl that sat behind me in computer class the year before. I never liked her. (She would always be a lesson ahead of me on </a:t>
            </a:r>
            <a:r>
              <a:rPr lang="en-US" sz="2000" dirty="0" err="1" smtClean="0">
                <a:latin typeface="Georgia" pitchFamily="18" charset="0"/>
              </a:rPr>
              <a:t>Microtype</a:t>
            </a:r>
            <a:r>
              <a:rPr lang="en-US" sz="2000" dirty="0" smtClean="0">
                <a:latin typeface="Georgia" pitchFamily="18" charset="0"/>
              </a:rPr>
              <a:t>, and that really burned my bacon.) Unfortunately, if I wanted a friend, she was my only option. And that is where it all began…</a:t>
            </a:r>
            <a:endParaRPr lang="en-US" sz="20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740857"/>
      </p:ext>
    </p:extLst>
  </p:cSld>
  <p:clrMapOvr>
    <a:masterClrMapping/>
  </p:clrMapOvr>
  <p:transition>
    <p:pu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C:\Users\Hayley\Pictures\IMG_2877.JPG"/>
          <p:cNvPicPr>
            <a:picLocks noChangeAspect="1" noChangeArrowheads="1"/>
          </p:cNvPicPr>
          <p:nvPr/>
        </p:nvPicPr>
        <p:blipFill>
          <a:blip r:embed="rId3" cstate="print"/>
          <a:srcRect l="14610" t="10786" r="16917"/>
          <a:stretch>
            <a:fillRect/>
          </a:stretch>
        </p:blipFill>
        <p:spPr bwMode="auto">
          <a:xfrm>
            <a:off x="2057400" y="0"/>
            <a:ext cx="2105383" cy="2057400"/>
          </a:xfrm>
          <a:prstGeom prst="rect">
            <a:avLst/>
          </a:prstGeom>
          <a:noFill/>
        </p:spPr>
      </p:pic>
      <p:pic>
        <p:nvPicPr>
          <p:cNvPr id="9221" name="Picture 5" descr="C:\Users\Hayley\Pictures\IMG_24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438400"/>
            <a:ext cx="3200400" cy="2400377"/>
          </a:xfrm>
          <a:prstGeom prst="rect">
            <a:avLst/>
          </a:prstGeom>
          <a:noFill/>
        </p:spPr>
      </p:pic>
      <p:pic>
        <p:nvPicPr>
          <p:cNvPr id="9219" name="Picture 3" descr="C:\Users\Hayley\Pictures\IE120908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381000"/>
            <a:ext cx="2260600" cy="3016250"/>
          </a:xfrm>
          <a:prstGeom prst="rect">
            <a:avLst/>
          </a:prstGeom>
          <a:noFill/>
        </p:spPr>
      </p:pic>
      <p:pic>
        <p:nvPicPr>
          <p:cNvPr id="9218" name="Picture 2" descr="C:\Users\Hayley\Pictures\IE120809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0" y="0"/>
            <a:ext cx="2284610" cy="4495800"/>
          </a:xfrm>
          <a:prstGeom prst="rect">
            <a:avLst/>
          </a:prstGeom>
          <a:noFill/>
        </p:spPr>
      </p:pic>
      <p:pic>
        <p:nvPicPr>
          <p:cNvPr id="4" name="Picture 2" descr="https://scontent-b.xx.fbcdn.net/hphotos-frc3/1383177_611312742248955_2130048076_n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350520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s://scontent-b.xx.fbcdn.net/hphotos-ash4/183780_436189059761325_744616891_n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6" t="14003" r="1974"/>
          <a:stretch/>
        </p:blipFill>
        <p:spPr bwMode="auto">
          <a:xfrm>
            <a:off x="6119106" y="0"/>
            <a:ext cx="3024894" cy="2640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fbcdn-sphotos-f-a.akamaihd.net/hphotos-ak-ash4/1267218_1418925031653023_1623612831_o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534" y="4495800"/>
            <a:ext cx="4199466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fbcdn-sphotos-b-a.akamaihd.net/hphotos-ak-ash3/1146141_1406380696240790_661212028_o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67200"/>
            <a:ext cx="34544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" name="Picture 1" descr="C:\Users\Hayley\Pictures\184027_3710488524807_1526081363_n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00400" y="2724150"/>
            <a:ext cx="2372108" cy="413385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133600" y="2286000"/>
            <a:ext cx="5334000" cy="923330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>
                <a:latin typeface="Georgia" pitchFamily="18" charset="0"/>
              </a:rPr>
              <a:t>“You only meet your once in a lifetime friends... once in a lifetime.”</a:t>
            </a:r>
          </a:p>
          <a:p>
            <a:r>
              <a:rPr lang="en-US" dirty="0" smtClean="0">
                <a:latin typeface="Georgia" pitchFamily="18" charset="0"/>
              </a:rPr>
              <a:t>			</a:t>
            </a:r>
            <a:r>
              <a:rPr lang="en-US" i="1" dirty="0" smtClean="0">
                <a:latin typeface="Georgia" pitchFamily="18" charset="0"/>
              </a:rPr>
              <a:t>The Little Rascals</a:t>
            </a:r>
            <a:endParaRPr lang="en-US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117967"/>
      </p:ext>
    </p:extLst>
  </p:cSld>
  <p:clrMapOvr>
    <a:masterClrMapping/>
  </p:clrMapOvr>
  <p:transition>
    <p:split orient="vert"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843</Words>
  <Application>Microsoft Office PowerPoint</Application>
  <PresentationFormat>On-screen Show (4:3)</PresentationFormat>
  <Paragraphs>98</Paragraphs>
  <Slides>19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“Here at Campbell, you might find your boyfriend, your girlfriend, your best friend, or even your mate.”   Dr. Roberson, Freshman Orientation 2010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Campbell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97</cp:revision>
  <dcterms:created xsi:type="dcterms:W3CDTF">2013-10-17T17:20:19Z</dcterms:created>
  <dcterms:modified xsi:type="dcterms:W3CDTF">2013-10-31T17:16:59Z</dcterms:modified>
</cp:coreProperties>
</file>